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1" r:id="rId2"/>
    <p:sldId id="269" r:id="rId3"/>
    <p:sldId id="268" r:id="rId4"/>
    <p:sldId id="260" r:id="rId5"/>
  </p:sldIdLst>
  <p:sldSz cx="6858000" cy="9144000" type="screen4x3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en, Feng (Plant Sciences)" initials="CF(S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130" y="20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1400"/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'HKG-summary'!$L$28</c:f>
              <c:strCache>
                <c:ptCount val="1"/>
                <c:pt idx="0">
                  <c:v>GAPDH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'HKG-summary'!$M$34:$Q$34</c:f>
                <c:numCache>
                  <c:formatCode>General</c:formatCode>
                  <c:ptCount val="5"/>
                  <c:pt idx="0">
                    <c:v>9.6656600128816536E-2</c:v>
                  </c:pt>
                  <c:pt idx="1">
                    <c:v>0.62509468211102182</c:v>
                  </c:pt>
                  <c:pt idx="2">
                    <c:v>0.38138358234050596</c:v>
                  </c:pt>
                  <c:pt idx="3">
                    <c:v>0.13741347372267895</c:v>
                  </c:pt>
                  <c:pt idx="4">
                    <c:v>0.2569105892714823</c:v>
                  </c:pt>
                </c:numCache>
              </c:numRef>
            </c:plus>
            <c:minus>
              <c:numRef>
                <c:f>'HKG-summary'!$M$34:$Q$34</c:f>
                <c:numCache>
                  <c:formatCode>General</c:formatCode>
                  <c:ptCount val="5"/>
                  <c:pt idx="0">
                    <c:v>9.6656600128816536E-2</c:v>
                  </c:pt>
                  <c:pt idx="1">
                    <c:v>0.62509468211102182</c:v>
                  </c:pt>
                  <c:pt idx="2">
                    <c:v>0.38138358234050596</c:v>
                  </c:pt>
                  <c:pt idx="3">
                    <c:v>0.13741347372267895</c:v>
                  </c:pt>
                  <c:pt idx="4">
                    <c:v>0.2569105892714823</c:v>
                  </c:pt>
                </c:numCache>
              </c:numRef>
            </c:minus>
          </c:errBars>
          <c:cat>
            <c:strRef>
              <c:f>'HKG-summary'!$M$26:$Q$26</c:f>
              <c:strCache>
                <c:ptCount val="5"/>
                <c:pt idx="0">
                  <c:v>seeds</c:v>
                </c:pt>
                <c:pt idx="1">
                  <c:v>arils</c:v>
                </c:pt>
                <c:pt idx="2">
                  <c:v>roots</c:v>
                </c:pt>
                <c:pt idx="3">
                  <c:v>twigs</c:v>
                </c:pt>
                <c:pt idx="4">
                  <c:v>leaves</c:v>
                </c:pt>
              </c:strCache>
            </c:strRef>
          </c:cat>
          <c:val>
            <c:numRef>
              <c:f>'HKG-summary'!$M$28:$Q$28</c:f>
              <c:numCache>
                <c:formatCode>General</c:formatCode>
                <c:ptCount val="5"/>
                <c:pt idx="0">
                  <c:v>22.179456207528343</c:v>
                </c:pt>
                <c:pt idx="1">
                  <c:v>23.719908578755724</c:v>
                </c:pt>
                <c:pt idx="2">
                  <c:v>23.231207655152282</c:v>
                </c:pt>
                <c:pt idx="3">
                  <c:v>23.012300110771452</c:v>
                </c:pt>
                <c:pt idx="4">
                  <c:v>24.378710719568485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000-4E21-99B9-BBA1361678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1777664"/>
        <c:axId val="111779200"/>
      </c:barChart>
      <c:catAx>
        <c:axId val="1117776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11779200"/>
        <c:crosses val="autoZero"/>
        <c:auto val="1"/>
        <c:lblAlgn val="ctr"/>
        <c:lblOffset val="100"/>
        <c:noMultiLvlLbl val="0"/>
      </c:catAx>
      <c:valAx>
        <c:axId val="111779200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1177766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1400"/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'HKG-summary'!$L$27</c:f>
              <c:strCache>
                <c:ptCount val="1"/>
                <c:pt idx="0">
                  <c:v>actin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'HKG-summary'!$M$33:$Q$33</c:f>
                <c:numCache>
                  <c:formatCode>General</c:formatCode>
                  <c:ptCount val="5"/>
                  <c:pt idx="0">
                    <c:v>0.47908589426508413</c:v>
                  </c:pt>
                  <c:pt idx="1">
                    <c:v>1.3433738791618999</c:v>
                  </c:pt>
                  <c:pt idx="2">
                    <c:v>0.79496899197322701</c:v>
                  </c:pt>
                  <c:pt idx="3">
                    <c:v>0.13765083049052609</c:v>
                  </c:pt>
                  <c:pt idx="4">
                    <c:v>0.1557890921962766</c:v>
                  </c:pt>
                </c:numCache>
              </c:numRef>
            </c:plus>
            <c:minus>
              <c:numRef>
                <c:f>'HKG-summary'!$M$33:$Q$33</c:f>
                <c:numCache>
                  <c:formatCode>General</c:formatCode>
                  <c:ptCount val="5"/>
                  <c:pt idx="0">
                    <c:v>0.47908589426508413</c:v>
                  </c:pt>
                  <c:pt idx="1">
                    <c:v>1.3433738791618999</c:v>
                  </c:pt>
                  <c:pt idx="2">
                    <c:v>0.79496899197322701</c:v>
                  </c:pt>
                  <c:pt idx="3">
                    <c:v>0.13765083049052609</c:v>
                  </c:pt>
                  <c:pt idx="4">
                    <c:v>0.1557890921962766</c:v>
                  </c:pt>
                </c:numCache>
              </c:numRef>
            </c:minus>
          </c:errBars>
          <c:cat>
            <c:strRef>
              <c:f>'HKG-summary'!$M$26:$Q$26</c:f>
              <c:strCache>
                <c:ptCount val="5"/>
                <c:pt idx="0">
                  <c:v>seeds</c:v>
                </c:pt>
                <c:pt idx="1">
                  <c:v>arils</c:v>
                </c:pt>
                <c:pt idx="2">
                  <c:v>roots</c:v>
                </c:pt>
                <c:pt idx="3">
                  <c:v>twigs</c:v>
                </c:pt>
                <c:pt idx="4">
                  <c:v>leaves</c:v>
                </c:pt>
              </c:strCache>
            </c:strRef>
          </c:cat>
          <c:val>
            <c:numRef>
              <c:f>'HKG-summary'!$M$27:$Q$27</c:f>
              <c:numCache>
                <c:formatCode>General</c:formatCode>
                <c:ptCount val="5"/>
                <c:pt idx="0">
                  <c:v>21.995796241755187</c:v>
                </c:pt>
                <c:pt idx="1">
                  <c:v>23.215071812284069</c:v>
                </c:pt>
                <c:pt idx="2">
                  <c:v>22.824714026756137</c:v>
                </c:pt>
                <c:pt idx="3">
                  <c:v>22.414565562113015</c:v>
                </c:pt>
                <c:pt idx="4">
                  <c:v>23.519696916242182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A91-48F6-A438-543E25DFB0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765888"/>
        <c:axId val="121767424"/>
      </c:barChart>
      <c:catAx>
        <c:axId val="1217658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1767424"/>
        <c:crosses val="autoZero"/>
        <c:auto val="1"/>
        <c:lblAlgn val="ctr"/>
        <c:lblOffset val="100"/>
        <c:noMultiLvlLbl val="0"/>
      </c:catAx>
      <c:valAx>
        <c:axId val="121767424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crossAx val="1217658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RNA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'HKG-summary'!$L$29</c:f>
              <c:strCache>
                <c:ptCount val="1"/>
                <c:pt idx="0">
                  <c:v>18S RNA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'HKG-summary'!$M$35:$Q$35</c:f>
                <c:numCache>
                  <c:formatCode>General</c:formatCode>
                  <c:ptCount val="5"/>
                  <c:pt idx="0">
                    <c:v>0.17330762868531438</c:v>
                  </c:pt>
                  <c:pt idx="1">
                    <c:v>0.97392505639775062</c:v>
                  </c:pt>
                  <c:pt idx="2">
                    <c:v>0.68184419949340602</c:v>
                  </c:pt>
                  <c:pt idx="3">
                    <c:v>0.12785186861157477</c:v>
                  </c:pt>
                  <c:pt idx="4">
                    <c:v>0.15374464992159181</c:v>
                  </c:pt>
                </c:numCache>
              </c:numRef>
            </c:plus>
            <c:minus>
              <c:numRef>
                <c:f>'HKG-summary'!$M$35:$Q$35</c:f>
                <c:numCache>
                  <c:formatCode>General</c:formatCode>
                  <c:ptCount val="5"/>
                  <c:pt idx="0">
                    <c:v>0.17330762868531438</c:v>
                  </c:pt>
                  <c:pt idx="1">
                    <c:v>0.97392505639775062</c:v>
                  </c:pt>
                  <c:pt idx="2">
                    <c:v>0.68184419949340602</c:v>
                  </c:pt>
                  <c:pt idx="3">
                    <c:v>0.12785186861157477</c:v>
                  </c:pt>
                  <c:pt idx="4">
                    <c:v>0.15374464992159181</c:v>
                  </c:pt>
                </c:numCache>
              </c:numRef>
            </c:minus>
          </c:errBars>
          <c:cat>
            <c:strRef>
              <c:f>'HKG-summary'!$M$26:$Q$26</c:f>
              <c:strCache>
                <c:ptCount val="5"/>
                <c:pt idx="0">
                  <c:v>seeds</c:v>
                </c:pt>
                <c:pt idx="1">
                  <c:v>arils</c:v>
                </c:pt>
                <c:pt idx="2">
                  <c:v>roots</c:v>
                </c:pt>
                <c:pt idx="3">
                  <c:v>twigs</c:v>
                </c:pt>
                <c:pt idx="4">
                  <c:v>leaves</c:v>
                </c:pt>
              </c:strCache>
            </c:strRef>
          </c:cat>
          <c:val>
            <c:numRef>
              <c:f>'HKG-summary'!$M$29:$Q$29</c:f>
              <c:numCache>
                <c:formatCode>General</c:formatCode>
                <c:ptCount val="5"/>
                <c:pt idx="0">
                  <c:v>15.035316289959663</c:v>
                </c:pt>
                <c:pt idx="1">
                  <c:v>20.939001331474909</c:v>
                </c:pt>
                <c:pt idx="2">
                  <c:v>16.725605759871232</c:v>
                </c:pt>
                <c:pt idx="3">
                  <c:v>14.790123320474311</c:v>
                </c:pt>
                <c:pt idx="4">
                  <c:v>15.386167330486256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9C0-483D-82E7-CB5BAEA00A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3754368"/>
        <c:axId val="123755904"/>
      </c:barChart>
      <c:catAx>
        <c:axId val="1237543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23755904"/>
        <c:crosses val="autoZero"/>
        <c:auto val="1"/>
        <c:lblAlgn val="ctr"/>
        <c:lblOffset val="100"/>
        <c:noMultiLvlLbl val="0"/>
      </c:catAx>
      <c:valAx>
        <c:axId val="123755904"/>
        <c:scaling>
          <c:orientation val="minMax"/>
          <c:max val="3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2375436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A1F343-EEBA-4EFD-8124-253C488BFEB7}" type="datetimeFigureOut">
              <a:rPr lang="en-US" smtClean="0"/>
              <a:pPr/>
              <a:t>8/2/2017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05013" y="742950"/>
            <a:ext cx="2784475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1D7AA8-D538-4BF7-905C-155FDB59D2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046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6546-206D-4E4A-9674-3FE0E53A2AF8}" type="datetimeFigureOut">
              <a:rPr lang="en-US" smtClean="0"/>
              <a:pPr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D95ED-C180-4665-89A0-5C18C76D0F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009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6546-206D-4E4A-9674-3FE0E53A2AF8}" type="datetimeFigureOut">
              <a:rPr lang="en-US" smtClean="0"/>
              <a:pPr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D95ED-C180-4665-89A0-5C18C76D0F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241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6546-206D-4E4A-9674-3FE0E53A2AF8}" type="datetimeFigureOut">
              <a:rPr lang="en-US" smtClean="0"/>
              <a:pPr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D95ED-C180-4665-89A0-5C18C76D0F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033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6546-206D-4E4A-9674-3FE0E53A2AF8}" type="datetimeFigureOut">
              <a:rPr lang="en-US" smtClean="0"/>
              <a:pPr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D95ED-C180-4665-89A0-5C18C76D0F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557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6546-206D-4E4A-9674-3FE0E53A2AF8}" type="datetimeFigureOut">
              <a:rPr lang="en-US" smtClean="0"/>
              <a:pPr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D95ED-C180-4665-89A0-5C18C76D0F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080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6546-206D-4E4A-9674-3FE0E53A2AF8}" type="datetimeFigureOut">
              <a:rPr lang="en-US" smtClean="0"/>
              <a:pPr/>
              <a:t>8/2/2017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D95ED-C180-4665-89A0-5C18C76D0F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976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6546-206D-4E4A-9674-3FE0E53A2AF8}" type="datetimeFigureOut">
              <a:rPr lang="en-US" smtClean="0"/>
              <a:pPr/>
              <a:t>8/2/2017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D95ED-C180-4665-89A0-5C18C76D0F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946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6546-206D-4E4A-9674-3FE0E53A2AF8}" type="datetimeFigureOut">
              <a:rPr lang="en-US" smtClean="0"/>
              <a:pPr/>
              <a:t>8/2/2017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D95ED-C180-4665-89A0-5C18C76D0F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314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6546-206D-4E4A-9674-3FE0E53A2AF8}" type="datetimeFigureOut">
              <a:rPr lang="en-US" smtClean="0"/>
              <a:pPr/>
              <a:t>8/2/2017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D95ED-C180-4665-89A0-5C18C76D0F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330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6546-206D-4E4A-9674-3FE0E53A2AF8}" type="datetimeFigureOut">
              <a:rPr lang="en-US" smtClean="0"/>
              <a:pPr/>
              <a:t>8/2/2017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D95ED-C180-4665-89A0-5C18C76D0F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839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6546-206D-4E4A-9674-3FE0E53A2AF8}" type="datetimeFigureOut">
              <a:rPr lang="en-US" smtClean="0"/>
              <a:pPr/>
              <a:t>8/2/2017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D95ED-C180-4665-89A0-5C18C76D0F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259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66546-206D-4E4A-9674-3FE0E53A2AF8}" type="datetimeFigureOut">
              <a:rPr lang="en-US" smtClean="0"/>
              <a:pPr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D95ED-C180-4665-89A0-5C18C76D0F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551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3811" y="7308304"/>
            <a:ext cx="61995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S1.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Catalytic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CYP79A118-M39.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Microsomes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prepared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yeast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expressing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either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CYP79A118-M39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an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empty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vector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incubated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amino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substrate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L-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tyrosine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presence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absence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NADPH. LC-MS/MS was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detect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aldoxime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226"/>
          <p:cNvSpPr>
            <a:spLocks/>
          </p:cNvSpPr>
          <p:nvPr/>
        </p:nvSpPr>
        <p:spPr bwMode="auto">
          <a:xfrm flipV="1">
            <a:off x="3045443" y="991861"/>
            <a:ext cx="2497137" cy="1631949"/>
          </a:xfrm>
          <a:custGeom>
            <a:avLst/>
            <a:gdLst>
              <a:gd name="T0" fmla="*/ 413 w 27946"/>
              <a:gd name="T1" fmla="*/ 1 h 26331"/>
              <a:gd name="T2" fmla="*/ 870 w 27946"/>
              <a:gd name="T3" fmla="*/ 5 h 26331"/>
              <a:gd name="T4" fmla="*/ 1327 w 27946"/>
              <a:gd name="T5" fmla="*/ 5 h 26331"/>
              <a:gd name="T6" fmla="*/ 1783 w 27946"/>
              <a:gd name="T7" fmla="*/ 3 h 26331"/>
              <a:gd name="T8" fmla="*/ 2240 w 27946"/>
              <a:gd name="T9" fmla="*/ 15 h 26331"/>
              <a:gd name="T10" fmla="*/ 2697 w 27946"/>
              <a:gd name="T11" fmla="*/ 3 h 26331"/>
              <a:gd name="T12" fmla="*/ 3153 w 27946"/>
              <a:gd name="T13" fmla="*/ 5 h 26331"/>
              <a:gd name="T14" fmla="*/ 3610 w 27946"/>
              <a:gd name="T15" fmla="*/ 6 h 26331"/>
              <a:gd name="T16" fmla="*/ 4067 w 27946"/>
              <a:gd name="T17" fmla="*/ 3 h 26331"/>
              <a:gd name="T18" fmla="*/ 4524 w 27946"/>
              <a:gd name="T19" fmla="*/ 3 h 26331"/>
              <a:gd name="T20" fmla="*/ 4980 w 27946"/>
              <a:gd name="T21" fmla="*/ 6 h 26331"/>
              <a:gd name="T22" fmla="*/ 5437 w 27946"/>
              <a:gd name="T23" fmla="*/ 10 h 26331"/>
              <a:gd name="T24" fmla="*/ 5894 w 27946"/>
              <a:gd name="T25" fmla="*/ 6 h 26331"/>
              <a:gd name="T26" fmla="*/ 6350 w 27946"/>
              <a:gd name="T27" fmla="*/ 8 h 26331"/>
              <a:gd name="T28" fmla="*/ 6807 w 27946"/>
              <a:gd name="T29" fmla="*/ 13 h 26331"/>
              <a:gd name="T30" fmla="*/ 7264 w 27946"/>
              <a:gd name="T31" fmla="*/ 5 h 26331"/>
              <a:gd name="T32" fmla="*/ 7721 w 27946"/>
              <a:gd name="T33" fmla="*/ 6 h 26331"/>
              <a:gd name="T34" fmla="*/ 8177 w 27946"/>
              <a:gd name="T35" fmla="*/ 13 h 26331"/>
              <a:gd name="T36" fmla="*/ 8634 w 27946"/>
              <a:gd name="T37" fmla="*/ 12 h 26331"/>
              <a:gd name="T38" fmla="*/ 9091 w 27946"/>
              <a:gd name="T39" fmla="*/ 3 h 26331"/>
              <a:gd name="T40" fmla="*/ 9548 w 27946"/>
              <a:gd name="T41" fmla="*/ 1 h 26331"/>
              <a:gd name="T42" fmla="*/ 10004 w 27946"/>
              <a:gd name="T43" fmla="*/ 10 h 26331"/>
              <a:gd name="T44" fmla="*/ 10461 w 27946"/>
              <a:gd name="T45" fmla="*/ 5 h 26331"/>
              <a:gd name="T46" fmla="*/ 10918 w 27946"/>
              <a:gd name="T47" fmla="*/ 5 h 26331"/>
              <a:gd name="T48" fmla="*/ 11374 w 27946"/>
              <a:gd name="T49" fmla="*/ 36 h 26331"/>
              <a:gd name="T50" fmla="*/ 11831 w 27946"/>
              <a:gd name="T51" fmla="*/ 19236 h 26331"/>
              <a:gd name="T52" fmla="*/ 12288 w 27946"/>
              <a:gd name="T53" fmla="*/ 1370 h 26331"/>
              <a:gd name="T54" fmla="*/ 12744 w 27946"/>
              <a:gd name="T55" fmla="*/ 1282 h 26331"/>
              <a:gd name="T56" fmla="*/ 13201 w 27946"/>
              <a:gd name="T57" fmla="*/ 4576 h 26331"/>
              <a:gd name="T58" fmla="*/ 13658 w 27946"/>
              <a:gd name="T59" fmla="*/ 172 h 26331"/>
              <a:gd name="T60" fmla="*/ 14115 w 27946"/>
              <a:gd name="T61" fmla="*/ 56 h 26331"/>
              <a:gd name="T62" fmla="*/ 14571 w 27946"/>
              <a:gd name="T63" fmla="*/ 34 h 26331"/>
              <a:gd name="T64" fmla="*/ 15028 w 27946"/>
              <a:gd name="T65" fmla="*/ 32 h 26331"/>
              <a:gd name="T66" fmla="*/ 15485 w 27946"/>
              <a:gd name="T67" fmla="*/ 25 h 26331"/>
              <a:gd name="T68" fmla="*/ 15941 w 27946"/>
              <a:gd name="T69" fmla="*/ 12 h 26331"/>
              <a:gd name="T70" fmla="*/ 16398 w 27946"/>
              <a:gd name="T71" fmla="*/ 13 h 26331"/>
              <a:gd name="T72" fmla="*/ 16855 w 27946"/>
              <a:gd name="T73" fmla="*/ 10 h 26331"/>
              <a:gd name="T74" fmla="*/ 17311 w 27946"/>
              <a:gd name="T75" fmla="*/ 10 h 26331"/>
              <a:gd name="T76" fmla="*/ 17768 w 27946"/>
              <a:gd name="T77" fmla="*/ 12 h 26331"/>
              <a:gd name="T78" fmla="*/ 18225 w 27946"/>
              <a:gd name="T79" fmla="*/ 5 h 26331"/>
              <a:gd name="T80" fmla="*/ 18682 w 27946"/>
              <a:gd name="T81" fmla="*/ 10 h 26331"/>
              <a:gd name="T82" fmla="*/ 19138 w 27946"/>
              <a:gd name="T83" fmla="*/ 6 h 26331"/>
              <a:gd name="T84" fmla="*/ 19595 w 27946"/>
              <a:gd name="T85" fmla="*/ 8 h 26331"/>
              <a:gd name="T86" fmla="*/ 20052 w 27946"/>
              <a:gd name="T87" fmla="*/ 13 h 26331"/>
              <a:gd name="T88" fmla="*/ 20509 w 27946"/>
              <a:gd name="T89" fmla="*/ 8 h 26331"/>
              <a:gd name="T90" fmla="*/ 20965 w 27946"/>
              <a:gd name="T91" fmla="*/ 12 h 26331"/>
              <a:gd name="T92" fmla="*/ 21422 w 27946"/>
              <a:gd name="T93" fmla="*/ 8 h 26331"/>
              <a:gd name="T94" fmla="*/ 21879 w 27946"/>
              <a:gd name="T95" fmla="*/ 5 h 26331"/>
              <a:gd name="T96" fmla="*/ 22335 w 27946"/>
              <a:gd name="T97" fmla="*/ 10 h 26331"/>
              <a:gd name="T98" fmla="*/ 22792 w 27946"/>
              <a:gd name="T99" fmla="*/ 8 h 26331"/>
              <a:gd name="T100" fmla="*/ 23249 w 27946"/>
              <a:gd name="T101" fmla="*/ 3 h 26331"/>
              <a:gd name="T102" fmla="*/ 23706 w 27946"/>
              <a:gd name="T103" fmla="*/ 3 h 26331"/>
              <a:gd name="T104" fmla="*/ 24162 w 27946"/>
              <a:gd name="T105" fmla="*/ 8 h 26331"/>
              <a:gd name="T106" fmla="*/ 24619 w 27946"/>
              <a:gd name="T107" fmla="*/ 3 h 26331"/>
              <a:gd name="T108" fmla="*/ 25076 w 27946"/>
              <a:gd name="T109" fmla="*/ 6 h 26331"/>
              <a:gd name="T110" fmla="*/ 25532 w 27946"/>
              <a:gd name="T111" fmla="*/ 5 h 26331"/>
              <a:gd name="T112" fmla="*/ 25989 w 27946"/>
              <a:gd name="T113" fmla="*/ 10 h 26331"/>
              <a:gd name="T114" fmla="*/ 26446 w 27946"/>
              <a:gd name="T115" fmla="*/ 1 h 26331"/>
              <a:gd name="T116" fmla="*/ 26903 w 27946"/>
              <a:gd name="T117" fmla="*/ 6 h 26331"/>
              <a:gd name="T118" fmla="*/ 27359 w 27946"/>
              <a:gd name="T119" fmla="*/ 5 h 26331"/>
              <a:gd name="T120" fmla="*/ 27816 w 27946"/>
              <a:gd name="T121" fmla="*/ 5 h 26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7946" h="26331">
                <a:moveTo>
                  <a:pt x="0" y="5"/>
                </a:moveTo>
                <a:lnTo>
                  <a:pt x="0" y="5"/>
                </a:lnTo>
                <a:lnTo>
                  <a:pt x="22" y="13"/>
                </a:lnTo>
                <a:lnTo>
                  <a:pt x="43" y="12"/>
                </a:lnTo>
                <a:lnTo>
                  <a:pt x="65" y="6"/>
                </a:lnTo>
                <a:lnTo>
                  <a:pt x="87" y="6"/>
                </a:lnTo>
                <a:lnTo>
                  <a:pt x="109" y="17"/>
                </a:lnTo>
                <a:lnTo>
                  <a:pt x="130" y="8"/>
                </a:lnTo>
                <a:lnTo>
                  <a:pt x="152" y="12"/>
                </a:lnTo>
                <a:lnTo>
                  <a:pt x="174" y="18"/>
                </a:lnTo>
                <a:lnTo>
                  <a:pt x="196" y="10"/>
                </a:lnTo>
                <a:lnTo>
                  <a:pt x="217" y="10"/>
                </a:lnTo>
                <a:lnTo>
                  <a:pt x="239" y="3"/>
                </a:lnTo>
                <a:lnTo>
                  <a:pt x="261" y="17"/>
                </a:lnTo>
                <a:lnTo>
                  <a:pt x="283" y="10"/>
                </a:lnTo>
                <a:lnTo>
                  <a:pt x="304" y="13"/>
                </a:lnTo>
                <a:lnTo>
                  <a:pt x="326" y="3"/>
                </a:lnTo>
                <a:lnTo>
                  <a:pt x="348" y="10"/>
                </a:lnTo>
                <a:lnTo>
                  <a:pt x="370" y="3"/>
                </a:lnTo>
                <a:lnTo>
                  <a:pt x="391" y="8"/>
                </a:lnTo>
                <a:lnTo>
                  <a:pt x="413" y="1"/>
                </a:lnTo>
                <a:lnTo>
                  <a:pt x="435" y="5"/>
                </a:lnTo>
                <a:lnTo>
                  <a:pt x="457" y="8"/>
                </a:lnTo>
                <a:lnTo>
                  <a:pt x="478" y="12"/>
                </a:lnTo>
                <a:lnTo>
                  <a:pt x="500" y="3"/>
                </a:lnTo>
                <a:lnTo>
                  <a:pt x="522" y="6"/>
                </a:lnTo>
                <a:lnTo>
                  <a:pt x="543" y="20"/>
                </a:lnTo>
                <a:lnTo>
                  <a:pt x="565" y="0"/>
                </a:lnTo>
                <a:lnTo>
                  <a:pt x="587" y="13"/>
                </a:lnTo>
                <a:lnTo>
                  <a:pt x="609" y="1"/>
                </a:lnTo>
                <a:lnTo>
                  <a:pt x="631" y="13"/>
                </a:lnTo>
                <a:lnTo>
                  <a:pt x="652" y="6"/>
                </a:lnTo>
                <a:lnTo>
                  <a:pt x="674" y="10"/>
                </a:lnTo>
                <a:lnTo>
                  <a:pt x="696" y="1"/>
                </a:lnTo>
                <a:lnTo>
                  <a:pt x="717" y="5"/>
                </a:lnTo>
                <a:lnTo>
                  <a:pt x="739" y="12"/>
                </a:lnTo>
                <a:lnTo>
                  <a:pt x="761" y="12"/>
                </a:lnTo>
                <a:lnTo>
                  <a:pt x="783" y="5"/>
                </a:lnTo>
                <a:lnTo>
                  <a:pt x="805" y="10"/>
                </a:lnTo>
                <a:lnTo>
                  <a:pt x="826" y="8"/>
                </a:lnTo>
                <a:lnTo>
                  <a:pt x="848" y="5"/>
                </a:lnTo>
                <a:lnTo>
                  <a:pt x="870" y="5"/>
                </a:lnTo>
                <a:lnTo>
                  <a:pt x="891" y="6"/>
                </a:lnTo>
                <a:lnTo>
                  <a:pt x="913" y="10"/>
                </a:lnTo>
                <a:lnTo>
                  <a:pt x="935" y="3"/>
                </a:lnTo>
                <a:lnTo>
                  <a:pt x="957" y="12"/>
                </a:lnTo>
                <a:lnTo>
                  <a:pt x="978" y="10"/>
                </a:lnTo>
                <a:lnTo>
                  <a:pt x="1000" y="8"/>
                </a:lnTo>
                <a:lnTo>
                  <a:pt x="1022" y="8"/>
                </a:lnTo>
                <a:lnTo>
                  <a:pt x="1044" y="13"/>
                </a:lnTo>
                <a:lnTo>
                  <a:pt x="1065" y="8"/>
                </a:lnTo>
                <a:lnTo>
                  <a:pt x="1087" y="18"/>
                </a:lnTo>
                <a:lnTo>
                  <a:pt x="1109" y="8"/>
                </a:lnTo>
                <a:lnTo>
                  <a:pt x="1131" y="8"/>
                </a:lnTo>
                <a:lnTo>
                  <a:pt x="1152" y="3"/>
                </a:lnTo>
                <a:lnTo>
                  <a:pt x="1174" y="8"/>
                </a:lnTo>
                <a:lnTo>
                  <a:pt x="1196" y="10"/>
                </a:lnTo>
                <a:lnTo>
                  <a:pt x="1218" y="3"/>
                </a:lnTo>
                <a:lnTo>
                  <a:pt x="1240" y="1"/>
                </a:lnTo>
                <a:lnTo>
                  <a:pt x="1261" y="8"/>
                </a:lnTo>
                <a:lnTo>
                  <a:pt x="1283" y="12"/>
                </a:lnTo>
                <a:lnTo>
                  <a:pt x="1305" y="6"/>
                </a:lnTo>
                <a:lnTo>
                  <a:pt x="1327" y="5"/>
                </a:lnTo>
                <a:lnTo>
                  <a:pt x="1348" y="3"/>
                </a:lnTo>
                <a:lnTo>
                  <a:pt x="1370" y="5"/>
                </a:lnTo>
                <a:lnTo>
                  <a:pt x="1392" y="12"/>
                </a:lnTo>
                <a:lnTo>
                  <a:pt x="1414" y="6"/>
                </a:lnTo>
                <a:lnTo>
                  <a:pt x="1435" y="5"/>
                </a:lnTo>
                <a:lnTo>
                  <a:pt x="1457" y="13"/>
                </a:lnTo>
                <a:lnTo>
                  <a:pt x="1479" y="6"/>
                </a:lnTo>
                <a:lnTo>
                  <a:pt x="1501" y="10"/>
                </a:lnTo>
                <a:lnTo>
                  <a:pt x="1522" y="5"/>
                </a:lnTo>
                <a:lnTo>
                  <a:pt x="1544" y="1"/>
                </a:lnTo>
                <a:lnTo>
                  <a:pt x="1566" y="5"/>
                </a:lnTo>
                <a:lnTo>
                  <a:pt x="1588" y="5"/>
                </a:lnTo>
                <a:lnTo>
                  <a:pt x="1609" y="10"/>
                </a:lnTo>
                <a:lnTo>
                  <a:pt x="1631" y="5"/>
                </a:lnTo>
                <a:lnTo>
                  <a:pt x="1653" y="12"/>
                </a:lnTo>
                <a:lnTo>
                  <a:pt x="1675" y="12"/>
                </a:lnTo>
                <a:lnTo>
                  <a:pt x="1696" y="8"/>
                </a:lnTo>
                <a:lnTo>
                  <a:pt x="1718" y="12"/>
                </a:lnTo>
                <a:lnTo>
                  <a:pt x="1740" y="8"/>
                </a:lnTo>
                <a:lnTo>
                  <a:pt x="1761" y="12"/>
                </a:lnTo>
                <a:lnTo>
                  <a:pt x="1783" y="3"/>
                </a:lnTo>
                <a:lnTo>
                  <a:pt x="1805" y="3"/>
                </a:lnTo>
                <a:lnTo>
                  <a:pt x="1827" y="10"/>
                </a:lnTo>
                <a:lnTo>
                  <a:pt x="1849" y="5"/>
                </a:lnTo>
                <a:lnTo>
                  <a:pt x="1870" y="5"/>
                </a:lnTo>
                <a:lnTo>
                  <a:pt x="1892" y="6"/>
                </a:lnTo>
                <a:lnTo>
                  <a:pt x="1914" y="10"/>
                </a:lnTo>
                <a:lnTo>
                  <a:pt x="1935" y="5"/>
                </a:lnTo>
                <a:lnTo>
                  <a:pt x="1957" y="6"/>
                </a:lnTo>
                <a:lnTo>
                  <a:pt x="1979" y="8"/>
                </a:lnTo>
                <a:lnTo>
                  <a:pt x="2001" y="8"/>
                </a:lnTo>
                <a:lnTo>
                  <a:pt x="2023" y="1"/>
                </a:lnTo>
                <a:lnTo>
                  <a:pt x="2044" y="10"/>
                </a:lnTo>
                <a:lnTo>
                  <a:pt x="2066" y="15"/>
                </a:lnTo>
                <a:lnTo>
                  <a:pt x="2088" y="10"/>
                </a:lnTo>
                <a:lnTo>
                  <a:pt x="2109" y="17"/>
                </a:lnTo>
                <a:lnTo>
                  <a:pt x="2131" y="8"/>
                </a:lnTo>
                <a:lnTo>
                  <a:pt x="2153" y="6"/>
                </a:lnTo>
                <a:lnTo>
                  <a:pt x="2175" y="5"/>
                </a:lnTo>
                <a:lnTo>
                  <a:pt x="2197" y="6"/>
                </a:lnTo>
                <a:lnTo>
                  <a:pt x="2218" y="15"/>
                </a:lnTo>
                <a:lnTo>
                  <a:pt x="2240" y="15"/>
                </a:lnTo>
                <a:lnTo>
                  <a:pt x="2262" y="8"/>
                </a:lnTo>
                <a:lnTo>
                  <a:pt x="2283" y="8"/>
                </a:lnTo>
                <a:lnTo>
                  <a:pt x="2305" y="10"/>
                </a:lnTo>
                <a:lnTo>
                  <a:pt x="2327" y="5"/>
                </a:lnTo>
                <a:lnTo>
                  <a:pt x="2349" y="10"/>
                </a:lnTo>
                <a:lnTo>
                  <a:pt x="2370" y="8"/>
                </a:lnTo>
                <a:lnTo>
                  <a:pt x="2392" y="12"/>
                </a:lnTo>
                <a:lnTo>
                  <a:pt x="2414" y="6"/>
                </a:lnTo>
                <a:lnTo>
                  <a:pt x="2436" y="13"/>
                </a:lnTo>
                <a:lnTo>
                  <a:pt x="2457" y="10"/>
                </a:lnTo>
                <a:lnTo>
                  <a:pt x="2479" y="8"/>
                </a:lnTo>
                <a:lnTo>
                  <a:pt x="2501" y="6"/>
                </a:lnTo>
                <a:lnTo>
                  <a:pt x="2523" y="6"/>
                </a:lnTo>
                <a:lnTo>
                  <a:pt x="2544" y="6"/>
                </a:lnTo>
                <a:lnTo>
                  <a:pt x="2566" y="6"/>
                </a:lnTo>
                <a:lnTo>
                  <a:pt x="2588" y="6"/>
                </a:lnTo>
                <a:lnTo>
                  <a:pt x="2610" y="3"/>
                </a:lnTo>
                <a:lnTo>
                  <a:pt x="2631" y="5"/>
                </a:lnTo>
                <a:lnTo>
                  <a:pt x="2653" y="15"/>
                </a:lnTo>
                <a:lnTo>
                  <a:pt x="2675" y="5"/>
                </a:lnTo>
                <a:lnTo>
                  <a:pt x="2697" y="3"/>
                </a:lnTo>
                <a:lnTo>
                  <a:pt x="2718" y="5"/>
                </a:lnTo>
                <a:lnTo>
                  <a:pt x="2740" y="5"/>
                </a:lnTo>
                <a:lnTo>
                  <a:pt x="2762" y="13"/>
                </a:lnTo>
                <a:lnTo>
                  <a:pt x="2784" y="3"/>
                </a:lnTo>
                <a:lnTo>
                  <a:pt x="2805" y="5"/>
                </a:lnTo>
                <a:lnTo>
                  <a:pt x="2827" y="10"/>
                </a:lnTo>
                <a:lnTo>
                  <a:pt x="2849" y="10"/>
                </a:lnTo>
                <a:lnTo>
                  <a:pt x="2871" y="6"/>
                </a:lnTo>
                <a:lnTo>
                  <a:pt x="2892" y="1"/>
                </a:lnTo>
                <a:lnTo>
                  <a:pt x="2914" y="1"/>
                </a:lnTo>
                <a:lnTo>
                  <a:pt x="2936" y="3"/>
                </a:lnTo>
                <a:lnTo>
                  <a:pt x="2958" y="5"/>
                </a:lnTo>
                <a:lnTo>
                  <a:pt x="2979" y="5"/>
                </a:lnTo>
                <a:lnTo>
                  <a:pt x="3001" y="10"/>
                </a:lnTo>
                <a:lnTo>
                  <a:pt x="3023" y="1"/>
                </a:lnTo>
                <a:lnTo>
                  <a:pt x="3045" y="3"/>
                </a:lnTo>
                <a:lnTo>
                  <a:pt x="3066" y="8"/>
                </a:lnTo>
                <a:lnTo>
                  <a:pt x="3088" y="6"/>
                </a:lnTo>
                <a:lnTo>
                  <a:pt x="3110" y="8"/>
                </a:lnTo>
                <a:lnTo>
                  <a:pt x="3132" y="5"/>
                </a:lnTo>
                <a:lnTo>
                  <a:pt x="3153" y="5"/>
                </a:lnTo>
                <a:lnTo>
                  <a:pt x="3175" y="3"/>
                </a:lnTo>
                <a:lnTo>
                  <a:pt x="3197" y="5"/>
                </a:lnTo>
                <a:lnTo>
                  <a:pt x="3219" y="10"/>
                </a:lnTo>
                <a:lnTo>
                  <a:pt x="3240" y="6"/>
                </a:lnTo>
                <a:lnTo>
                  <a:pt x="3262" y="0"/>
                </a:lnTo>
                <a:lnTo>
                  <a:pt x="3284" y="12"/>
                </a:lnTo>
                <a:lnTo>
                  <a:pt x="3306" y="3"/>
                </a:lnTo>
                <a:lnTo>
                  <a:pt x="3327" y="1"/>
                </a:lnTo>
                <a:lnTo>
                  <a:pt x="3349" y="10"/>
                </a:lnTo>
                <a:lnTo>
                  <a:pt x="3371" y="17"/>
                </a:lnTo>
                <a:lnTo>
                  <a:pt x="3393" y="3"/>
                </a:lnTo>
                <a:lnTo>
                  <a:pt x="3414" y="6"/>
                </a:lnTo>
                <a:lnTo>
                  <a:pt x="3436" y="3"/>
                </a:lnTo>
                <a:lnTo>
                  <a:pt x="3458" y="5"/>
                </a:lnTo>
                <a:lnTo>
                  <a:pt x="3480" y="6"/>
                </a:lnTo>
                <a:lnTo>
                  <a:pt x="3501" y="6"/>
                </a:lnTo>
                <a:lnTo>
                  <a:pt x="3523" y="5"/>
                </a:lnTo>
                <a:lnTo>
                  <a:pt x="3545" y="10"/>
                </a:lnTo>
                <a:lnTo>
                  <a:pt x="3567" y="8"/>
                </a:lnTo>
                <a:lnTo>
                  <a:pt x="3588" y="6"/>
                </a:lnTo>
                <a:lnTo>
                  <a:pt x="3610" y="6"/>
                </a:lnTo>
                <a:lnTo>
                  <a:pt x="3632" y="5"/>
                </a:lnTo>
                <a:lnTo>
                  <a:pt x="3654" y="1"/>
                </a:lnTo>
                <a:lnTo>
                  <a:pt x="3675" y="8"/>
                </a:lnTo>
                <a:lnTo>
                  <a:pt x="3697" y="6"/>
                </a:lnTo>
                <a:lnTo>
                  <a:pt x="3719" y="6"/>
                </a:lnTo>
                <a:lnTo>
                  <a:pt x="3740" y="8"/>
                </a:lnTo>
                <a:lnTo>
                  <a:pt x="3762" y="12"/>
                </a:lnTo>
                <a:lnTo>
                  <a:pt x="3784" y="6"/>
                </a:lnTo>
                <a:lnTo>
                  <a:pt x="3806" y="3"/>
                </a:lnTo>
                <a:lnTo>
                  <a:pt x="3828" y="6"/>
                </a:lnTo>
                <a:lnTo>
                  <a:pt x="3849" y="8"/>
                </a:lnTo>
                <a:lnTo>
                  <a:pt x="3871" y="6"/>
                </a:lnTo>
                <a:lnTo>
                  <a:pt x="3893" y="6"/>
                </a:lnTo>
                <a:lnTo>
                  <a:pt x="3915" y="6"/>
                </a:lnTo>
                <a:lnTo>
                  <a:pt x="3937" y="6"/>
                </a:lnTo>
                <a:lnTo>
                  <a:pt x="3958" y="5"/>
                </a:lnTo>
                <a:lnTo>
                  <a:pt x="3980" y="6"/>
                </a:lnTo>
                <a:lnTo>
                  <a:pt x="4002" y="6"/>
                </a:lnTo>
                <a:lnTo>
                  <a:pt x="4023" y="8"/>
                </a:lnTo>
                <a:lnTo>
                  <a:pt x="4045" y="6"/>
                </a:lnTo>
                <a:lnTo>
                  <a:pt x="4067" y="3"/>
                </a:lnTo>
                <a:lnTo>
                  <a:pt x="4089" y="3"/>
                </a:lnTo>
                <a:lnTo>
                  <a:pt x="4110" y="5"/>
                </a:lnTo>
                <a:lnTo>
                  <a:pt x="4132" y="12"/>
                </a:lnTo>
                <a:lnTo>
                  <a:pt x="4154" y="8"/>
                </a:lnTo>
                <a:lnTo>
                  <a:pt x="4176" y="6"/>
                </a:lnTo>
                <a:lnTo>
                  <a:pt x="4197" y="1"/>
                </a:lnTo>
                <a:lnTo>
                  <a:pt x="4219" y="3"/>
                </a:lnTo>
                <a:lnTo>
                  <a:pt x="4241" y="5"/>
                </a:lnTo>
                <a:lnTo>
                  <a:pt x="4263" y="1"/>
                </a:lnTo>
                <a:lnTo>
                  <a:pt x="4284" y="6"/>
                </a:lnTo>
                <a:lnTo>
                  <a:pt x="4306" y="3"/>
                </a:lnTo>
                <a:lnTo>
                  <a:pt x="4328" y="5"/>
                </a:lnTo>
                <a:lnTo>
                  <a:pt x="4350" y="8"/>
                </a:lnTo>
                <a:lnTo>
                  <a:pt x="4371" y="5"/>
                </a:lnTo>
                <a:lnTo>
                  <a:pt x="4393" y="6"/>
                </a:lnTo>
                <a:lnTo>
                  <a:pt x="4415" y="1"/>
                </a:lnTo>
                <a:lnTo>
                  <a:pt x="4437" y="5"/>
                </a:lnTo>
                <a:lnTo>
                  <a:pt x="4458" y="3"/>
                </a:lnTo>
                <a:lnTo>
                  <a:pt x="4480" y="1"/>
                </a:lnTo>
                <a:lnTo>
                  <a:pt x="4502" y="1"/>
                </a:lnTo>
                <a:lnTo>
                  <a:pt x="4524" y="3"/>
                </a:lnTo>
                <a:lnTo>
                  <a:pt x="4545" y="5"/>
                </a:lnTo>
                <a:lnTo>
                  <a:pt x="4567" y="8"/>
                </a:lnTo>
                <a:lnTo>
                  <a:pt x="4589" y="3"/>
                </a:lnTo>
                <a:lnTo>
                  <a:pt x="4611" y="3"/>
                </a:lnTo>
                <a:lnTo>
                  <a:pt x="4632" y="3"/>
                </a:lnTo>
                <a:lnTo>
                  <a:pt x="4654" y="12"/>
                </a:lnTo>
                <a:lnTo>
                  <a:pt x="4676" y="8"/>
                </a:lnTo>
                <a:lnTo>
                  <a:pt x="4698" y="6"/>
                </a:lnTo>
                <a:lnTo>
                  <a:pt x="4719" y="6"/>
                </a:lnTo>
                <a:lnTo>
                  <a:pt x="4741" y="3"/>
                </a:lnTo>
                <a:lnTo>
                  <a:pt x="4763" y="8"/>
                </a:lnTo>
                <a:lnTo>
                  <a:pt x="4785" y="5"/>
                </a:lnTo>
                <a:lnTo>
                  <a:pt x="4806" y="12"/>
                </a:lnTo>
                <a:lnTo>
                  <a:pt x="4828" y="6"/>
                </a:lnTo>
                <a:lnTo>
                  <a:pt x="4850" y="10"/>
                </a:lnTo>
                <a:lnTo>
                  <a:pt x="4872" y="5"/>
                </a:lnTo>
                <a:lnTo>
                  <a:pt x="4893" y="5"/>
                </a:lnTo>
                <a:lnTo>
                  <a:pt x="4915" y="3"/>
                </a:lnTo>
                <a:lnTo>
                  <a:pt x="4937" y="8"/>
                </a:lnTo>
                <a:lnTo>
                  <a:pt x="4959" y="6"/>
                </a:lnTo>
                <a:lnTo>
                  <a:pt x="4980" y="6"/>
                </a:lnTo>
                <a:lnTo>
                  <a:pt x="5002" y="6"/>
                </a:lnTo>
                <a:lnTo>
                  <a:pt x="5024" y="6"/>
                </a:lnTo>
                <a:lnTo>
                  <a:pt x="5046" y="3"/>
                </a:lnTo>
                <a:lnTo>
                  <a:pt x="5067" y="6"/>
                </a:lnTo>
                <a:lnTo>
                  <a:pt x="5089" y="3"/>
                </a:lnTo>
                <a:lnTo>
                  <a:pt x="5111" y="6"/>
                </a:lnTo>
                <a:lnTo>
                  <a:pt x="5132" y="3"/>
                </a:lnTo>
                <a:lnTo>
                  <a:pt x="5154" y="3"/>
                </a:lnTo>
                <a:lnTo>
                  <a:pt x="5176" y="5"/>
                </a:lnTo>
                <a:lnTo>
                  <a:pt x="5198" y="12"/>
                </a:lnTo>
                <a:lnTo>
                  <a:pt x="5220" y="3"/>
                </a:lnTo>
                <a:lnTo>
                  <a:pt x="5241" y="5"/>
                </a:lnTo>
                <a:lnTo>
                  <a:pt x="5263" y="1"/>
                </a:lnTo>
                <a:lnTo>
                  <a:pt x="5285" y="6"/>
                </a:lnTo>
                <a:lnTo>
                  <a:pt x="5306" y="1"/>
                </a:lnTo>
                <a:lnTo>
                  <a:pt x="5328" y="5"/>
                </a:lnTo>
                <a:lnTo>
                  <a:pt x="5350" y="6"/>
                </a:lnTo>
                <a:lnTo>
                  <a:pt x="5372" y="1"/>
                </a:lnTo>
                <a:lnTo>
                  <a:pt x="5394" y="6"/>
                </a:lnTo>
                <a:lnTo>
                  <a:pt x="5415" y="3"/>
                </a:lnTo>
                <a:lnTo>
                  <a:pt x="5437" y="10"/>
                </a:lnTo>
                <a:lnTo>
                  <a:pt x="5459" y="6"/>
                </a:lnTo>
                <a:lnTo>
                  <a:pt x="5480" y="6"/>
                </a:lnTo>
                <a:lnTo>
                  <a:pt x="5502" y="13"/>
                </a:lnTo>
                <a:lnTo>
                  <a:pt x="5524" y="6"/>
                </a:lnTo>
                <a:lnTo>
                  <a:pt x="5546" y="1"/>
                </a:lnTo>
                <a:lnTo>
                  <a:pt x="5567" y="8"/>
                </a:lnTo>
                <a:lnTo>
                  <a:pt x="5589" y="5"/>
                </a:lnTo>
                <a:lnTo>
                  <a:pt x="5611" y="6"/>
                </a:lnTo>
                <a:lnTo>
                  <a:pt x="5633" y="5"/>
                </a:lnTo>
                <a:lnTo>
                  <a:pt x="5654" y="3"/>
                </a:lnTo>
                <a:lnTo>
                  <a:pt x="5676" y="0"/>
                </a:lnTo>
                <a:lnTo>
                  <a:pt x="5698" y="0"/>
                </a:lnTo>
                <a:lnTo>
                  <a:pt x="5720" y="0"/>
                </a:lnTo>
                <a:lnTo>
                  <a:pt x="5741" y="1"/>
                </a:lnTo>
                <a:lnTo>
                  <a:pt x="5763" y="1"/>
                </a:lnTo>
                <a:lnTo>
                  <a:pt x="5785" y="3"/>
                </a:lnTo>
                <a:lnTo>
                  <a:pt x="5807" y="3"/>
                </a:lnTo>
                <a:lnTo>
                  <a:pt x="5828" y="6"/>
                </a:lnTo>
                <a:lnTo>
                  <a:pt x="5850" y="5"/>
                </a:lnTo>
                <a:lnTo>
                  <a:pt x="5872" y="5"/>
                </a:lnTo>
                <a:lnTo>
                  <a:pt x="5894" y="6"/>
                </a:lnTo>
                <a:lnTo>
                  <a:pt x="5915" y="5"/>
                </a:lnTo>
                <a:lnTo>
                  <a:pt x="5937" y="5"/>
                </a:lnTo>
                <a:lnTo>
                  <a:pt x="5959" y="1"/>
                </a:lnTo>
                <a:lnTo>
                  <a:pt x="5981" y="1"/>
                </a:lnTo>
                <a:lnTo>
                  <a:pt x="6002" y="8"/>
                </a:lnTo>
                <a:lnTo>
                  <a:pt x="6024" y="3"/>
                </a:lnTo>
                <a:lnTo>
                  <a:pt x="6046" y="8"/>
                </a:lnTo>
                <a:lnTo>
                  <a:pt x="6068" y="3"/>
                </a:lnTo>
                <a:lnTo>
                  <a:pt x="6089" y="5"/>
                </a:lnTo>
                <a:lnTo>
                  <a:pt x="6111" y="6"/>
                </a:lnTo>
                <a:lnTo>
                  <a:pt x="6133" y="5"/>
                </a:lnTo>
                <a:lnTo>
                  <a:pt x="6155" y="3"/>
                </a:lnTo>
                <a:lnTo>
                  <a:pt x="6176" y="5"/>
                </a:lnTo>
                <a:lnTo>
                  <a:pt x="6198" y="8"/>
                </a:lnTo>
                <a:lnTo>
                  <a:pt x="6220" y="6"/>
                </a:lnTo>
                <a:lnTo>
                  <a:pt x="6242" y="3"/>
                </a:lnTo>
                <a:lnTo>
                  <a:pt x="6263" y="1"/>
                </a:lnTo>
                <a:lnTo>
                  <a:pt x="6285" y="3"/>
                </a:lnTo>
                <a:lnTo>
                  <a:pt x="6307" y="12"/>
                </a:lnTo>
                <a:lnTo>
                  <a:pt x="6329" y="5"/>
                </a:lnTo>
                <a:lnTo>
                  <a:pt x="6350" y="8"/>
                </a:lnTo>
                <a:lnTo>
                  <a:pt x="6372" y="5"/>
                </a:lnTo>
                <a:lnTo>
                  <a:pt x="6394" y="6"/>
                </a:lnTo>
                <a:lnTo>
                  <a:pt x="6416" y="1"/>
                </a:lnTo>
                <a:lnTo>
                  <a:pt x="6437" y="3"/>
                </a:lnTo>
                <a:lnTo>
                  <a:pt x="6459" y="5"/>
                </a:lnTo>
                <a:lnTo>
                  <a:pt x="6481" y="6"/>
                </a:lnTo>
                <a:lnTo>
                  <a:pt x="6502" y="3"/>
                </a:lnTo>
                <a:lnTo>
                  <a:pt x="6524" y="6"/>
                </a:lnTo>
                <a:lnTo>
                  <a:pt x="6546" y="6"/>
                </a:lnTo>
                <a:lnTo>
                  <a:pt x="6568" y="1"/>
                </a:lnTo>
                <a:lnTo>
                  <a:pt x="6590" y="3"/>
                </a:lnTo>
                <a:lnTo>
                  <a:pt x="6611" y="5"/>
                </a:lnTo>
                <a:lnTo>
                  <a:pt x="6633" y="8"/>
                </a:lnTo>
                <a:lnTo>
                  <a:pt x="6655" y="1"/>
                </a:lnTo>
                <a:lnTo>
                  <a:pt x="6677" y="3"/>
                </a:lnTo>
                <a:lnTo>
                  <a:pt x="6698" y="6"/>
                </a:lnTo>
                <a:lnTo>
                  <a:pt x="6720" y="12"/>
                </a:lnTo>
                <a:lnTo>
                  <a:pt x="6742" y="6"/>
                </a:lnTo>
                <a:lnTo>
                  <a:pt x="6764" y="3"/>
                </a:lnTo>
                <a:lnTo>
                  <a:pt x="6785" y="6"/>
                </a:lnTo>
                <a:lnTo>
                  <a:pt x="6807" y="13"/>
                </a:lnTo>
                <a:lnTo>
                  <a:pt x="6829" y="5"/>
                </a:lnTo>
                <a:lnTo>
                  <a:pt x="6851" y="6"/>
                </a:lnTo>
                <a:lnTo>
                  <a:pt x="6872" y="1"/>
                </a:lnTo>
                <a:lnTo>
                  <a:pt x="6894" y="3"/>
                </a:lnTo>
                <a:lnTo>
                  <a:pt x="6916" y="6"/>
                </a:lnTo>
                <a:lnTo>
                  <a:pt x="6938" y="10"/>
                </a:lnTo>
                <a:lnTo>
                  <a:pt x="6959" y="5"/>
                </a:lnTo>
                <a:lnTo>
                  <a:pt x="6981" y="5"/>
                </a:lnTo>
                <a:lnTo>
                  <a:pt x="7003" y="5"/>
                </a:lnTo>
                <a:lnTo>
                  <a:pt x="7025" y="3"/>
                </a:lnTo>
                <a:lnTo>
                  <a:pt x="7046" y="5"/>
                </a:lnTo>
                <a:lnTo>
                  <a:pt x="7068" y="6"/>
                </a:lnTo>
                <a:lnTo>
                  <a:pt x="7090" y="1"/>
                </a:lnTo>
                <a:lnTo>
                  <a:pt x="7112" y="6"/>
                </a:lnTo>
                <a:lnTo>
                  <a:pt x="7133" y="0"/>
                </a:lnTo>
                <a:lnTo>
                  <a:pt x="7155" y="6"/>
                </a:lnTo>
                <a:lnTo>
                  <a:pt x="7177" y="6"/>
                </a:lnTo>
                <a:lnTo>
                  <a:pt x="7199" y="5"/>
                </a:lnTo>
                <a:lnTo>
                  <a:pt x="7220" y="10"/>
                </a:lnTo>
                <a:lnTo>
                  <a:pt x="7242" y="3"/>
                </a:lnTo>
                <a:lnTo>
                  <a:pt x="7264" y="5"/>
                </a:lnTo>
                <a:lnTo>
                  <a:pt x="7286" y="1"/>
                </a:lnTo>
                <a:lnTo>
                  <a:pt x="7307" y="5"/>
                </a:lnTo>
                <a:lnTo>
                  <a:pt x="7329" y="5"/>
                </a:lnTo>
                <a:lnTo>
                  <a:pt x="7351" y="5"/>
                </a:lnTo>
                <a:lnTo>
                  <a:pt x="7373" y="6"/>
                </a:lnTo>
                <a:lnTo>
                  <a:pt x="7394" y="6"/>
                </a:lnTo>
                <a:lnTo>
                  <a:pt x="7416" y="3"/>
                </a:lnTo>
                <a:lnTo>
                  <a:pt x="7438" y="0"/>
                </a:lnTo>
                <a:lnTo>
                  <a:pt x="7460" y="3"/>
                </a:lnTo>
                <a:lnTo>
                  <a:pt x="7481" y="6"/>
                </a:lnTo>
                <a:lnTo>
                  <a:pt x="7503" y="1"/>
                </a:lnTo>
                <a:lnTo>
                  <a:pt x="7525" y="1"/>
                </a:lnTo>
                <a:lnTo>
                  <a:pt x="7547" y="5"/>
                </a:lnTo>
                <a:lnTo>
                  <a:pt x="7568" y="6"/>
                </a:lnTo>
                <a:lnTo>
                  <a:pt x="7590" y="5"/>
                </a:lnTo>
                <a:lnTo>
                  <a:pt x="7612" y="3"/>
                </a:lnTo>
                <a:lnTo>
                  <a:pt x="7634" y="6"/>
                </a:lnTo>
                <a:lnTo>
                  <a:pt x="7655" y="6"/>
                </a:lnTo>
                <a:lnTo>
                  <a:pt x="7677" y="1"/>
                </a:lnTo>
                <a:lnTo>
                  <a:pt x="7699" y="3"/>
                </a:lnTo>
                <a:lnTo>
                  <a:pt x="7721" y="6"/>
                </a:lnTo>
                <a:lnTo>
                  <a:pt x="7742" y="5"/>
                </a:lnTo>
                <a:lnTo>
                  <a:pt x="7764" y="8"/>
                </a:lnTo>
                <a:lnTo>
                  <a:pt x="7786" y="1"/>
                </a:lnTo>
                <a:lnTo>
                  <a:pt x="7808" y="5"/>
                </a:lnTo>
                <a:lnTo>
                  <a:pt x="7829" y="0"/>
                </a:lnTo>
                <a:lnTo>
                  <a:pt x="7851" y="6"/>
                </a:lnTo>
                <a:lnTo>
                  <a:pt x="7873" y="1"/>
                </a:lnTo>
                <a:lnTo>
                  <a:pt x="7894" y="5"/>
                </a:lnTo>
                <a:lnTo>
                  <a:pt x="7916" y="6"/>
                </a:lnTo>
                <a:lnTo>
                  <a:pt x="7938" y="5"/>
                </a:lnTo>
                <a:lnTo>
                  <a:pt x="7960" y="5"/>
                </a:lnTo>
                <a:lnTo>
                  <a:pt x="7982" y="8"/>
                </a:lnTo>
                <a:lnTo>
                  <a:pt x="8003" y="3"/>
                </a:lnTo>
                <a:lnTo>
                  <a:pt x="8025" y="1"/>
                </a:lnTo>
                <a:lnTo>
                  <a:pt x="8047" y="5"/>
                </a:lnTo>
                <a:lnTo>
                  <a:pt x="8068" y="5"/>
                </a:lnTo>
                <a:lnTo>
                  <a:pt x="8090" y="1"/>
                </a:lnTo>
                <a:lnTo>
                  <a:pt x="8112" y="1"/>
                </a:lnTo>
                <a:lnTo>
                  <a:pt x="8134" y="0"/>
                </a:lnTo>
                <a:lnTo>
                  <a:pt x="8156" y="1"/>
                </a:lnTo>
                <a:lnTo>
                  <a:pt x="8177" y="13"/>
                </a:lnTo>
                <a:lnTo>
                  <a:pt x="8199" y="3"/>
                </a:lnTo>
                <a:lnTo>
                  <a:pt x="8221" y="8"/>
                </a:lnTo>
                <a:lnTo>
                  <a:pt x="8242" y="8"/>
                </a:lnTo>
                <a:lnTo>
                  <a:pt x="8264" y="1"/>
                </a:lnTo>
                <a:lnTo>
                  <a:pt x="8286" y="5"/>
                </a:lnTo>
                <a:lnTo>
                  <a:pt x="8308" y="5"/>
                </a:lnTo>
                <a:lnTo>
                  <a:pt x="8330" y="5"/>
                </a:lnTo>
                <a:lnTo>
                  <a:pt x="8351" y="3"/>
                </a:lnTo>
                <a:lnTo>
                  <a:pt x="8373" y="8"/>
                </a:lnTo>
                <a:lnTo>
                  <a:pt x="8395" y="3"/>
                </a:lnTo>
                <a:lnTo>
                  <a:pt x="8416" y="3"/>
                </a:lnTo>
                <a:lnTo>
                  <a:pt x="8438" y="3"/>
                </a:lnTo>
                <a:lnTo>
                  <a:pt x="8460" y="1"/>
                </a:lnTo>
                <a:lnTo>
                  <a:pt x="8482" y="5"/>
                </a:lnTo>
                <a:lnTo>
                  <a:pt x="8503" y="5"/>
                </a:lnTo>
                <a:lnTo>
                  <a:pt x="8525" y="5"/>
                </a:lnTo>
                <a:lnTo>
                  <a:pt x="8547" y="1"/>
                </a:lnTo>
                <a:lnTo>
                  <a:pt x="8569" y="5"/>
                </a:lnTo>
                <a:lnTo>
                  <a:pt x="8590" y="3"/>
                </a:lnTo>
                <a:lnTo>
                  <a:pt x="8612" y="3"/>
                </a:lnTo>
                <a:lnTo>
                  <a:pt x="8634" y="12"/>
                </a:lnTo>
                <a:lnTo>
                  <a:pt x="8656" y="1"/>
                </a:lnTo>
                <a:lnTo>
                  <a:pt x="8677" y="5"/>
                </a:lnTo>
                <a:lnTo>
                  <a:pt x="8699" y="5"/>
                </a:lnTo>
                <a:lnTo>
                  <a:pt x="8721" y="3"/>
                </a:lnTo>
                <a:lnTo>
                  <a:pt x="8743" y="1"/>
                </a:lnTo>
                <a:lnTo>
                  <a:pt x="8764" y="1"/>
                </a:lnTo>
                <a:lnTo>
                  <a:pt x="8786" y="3"/>
                </a:lnTo>
                <a:lnTo>
                  <a:pt x="8808" y="8"/>
                </a:lnTo>
                <a:lnTo>
                  <a:pt x="8830" y="1"/>
                </a:lnTo>
                <a:lnTo>
                  <a:pt x="8851" y="5"/>
                </a:lnTo>
                <a:lnTo>
                  <a:pt x="8873" y="1"/>
                </a:lnTo>
                <a:lnTo>
                  <a:pt x="8895" y="3"/>
                </a:lnTo>
                <a:lnTo>
                  <a:pt x="8917" y="1"/>
                </a:lnTo>
                <a:lnTo>
                  <a:pt x="8938" y="6"/>
                </a:lnTo>
                <a:lnTo>
                  <a:pt x="8960" y="3"/>
                </a:lnTo>
                <a:lnTo>
                  <a:pt x="8982" y="3"/>
                </a:lnTo>
                <a:lnTo>
                  <a:pt x="9004" y="6"/>
                </a:lnTo>
                <a:lnTo>
                  <a:pt x="9025" y="5"/>
                </a:lnTo>
                <a:lnTo>
                  <a:pt x="9047" y="3"/>
                </a:lnTo>
                <a:lnTo>
                  <a:pt x="9069" y="8"/>
                </a:lnTo>
                <a:lnTo>
                  <a:pt x="9091" y="3"/>
                </a:lnTo>
                <a:lnTo>
                  <a:pt x="9112" y="3"/>
                </a:lnTo>
                <a:lnTo>
                  <a:pt x="9134" y="0"/>
                </a:lnTo>
                <a:lnTo>
                  <a:pt x="9156" y="6"/>
                </a:lnTo>
                <a:lnTo>
                  <a:pt x="9178" y="10"/>
                </a:lnTo>
                <a:lnTo>
                  <a:pt x="9199" y="6"/>
                </a:lnTo>
                <a:lnTo>
                  <a:pt x="9221" y="10"/>
                </a:lnTo>
                <a:lnTo>
                  <a:pt x="9243" y="1"/>
                </a:lnTo>
                <a:lnTo>
                  <a:pt x="9265" y="1"/>
                </a:lnTo>
                <a:lnTo>
                  <a:pt x="9286" y="3"/>
                </a:lnTo>
                <a:lnTo>
                  <a:pt x="9308" y="8"/>
                </a:lnTo>
                <a:lnTo>
                  <a:pt x="9330" y="5"/>
                </a:lnTo>
                <a:lnTo>
                  <a:pt x="9352" y="3"/>
                </a:lnTo>
                <a:lnTo>
                  <a:pt x="9373" y="6"/>
                </a:lnTo>
                <a:lnTo>
                  <a:pt x="9395" y="5"/>
                </a:lnTo>
                <a:lnTo>
                  <a:pt x="9417" y="6"/>
                </a:lnTo>
                <a:lnTo>
                  <a:pt x="9439" y="3"/>
                </a:lnTo>
                <a:lnTo>
                  <a:pt x="9460" y="1"/>
                </a:lnTo>
                <a:lnTo>
                  <a:pt x="9482" y="1"/>
                </a:lnTo>
                <a:lnTo>
                  <a:pt x="9504" y="3"/>
                </a:lnTo>
                <a:lnTo>
                  <a:pt x="9526" y="8"/>
                </a:lnTo>
                <a:lnTo>
                  <a:pt x="9548" y="1"/>
                </a:lnTo>
                <a:lnTo>
                  <a:pt x="9569" y="3"/>
                </a:lnTo>
                <a:lnTo>
                  <a:pt x="9591" y="12"/>
                </a:lnTo>
                <a:lnTo>
                  <a:pt x="9613" y="3"/>
                </a:lnTo>
                <a:lnTo>
                  <a:pt x="9634" y="3"/>
                </a:lnTo>
                <a:lnTo>
                  <a:pt x="9656" y="5"/>
                </a:lnTo>
                <a:lnTo>
                  <a:pt x="9678" y="3"/>
                </a:lnTo>
                <a:lnTo>
                  <a:pt x="9700" y="0"/>
                </a:lnTo>
                <a:lnTo>
                  <a:pt x="9722" y="3"/>
                </a:lnTo>
                <a:lnTo>
                  <a:pt x="9743" y="8"/>
                </a:lnTo>
                <a:lnTo>
                  <a:pt x="9765" y="1"/>
                </a:lnTo>
                <a:lnTo>
                  <a:pt x="9787" y="8"/>
                </a:lnTo>
                <a:lnTo>
                  <a:pt x="9808" y="3"/>
                </a:lnTo>
                <a:lnTo>
                  <a:pt x="9830" y="5"/>
                </a:lnTo>
                <a:lnTo>
                  <a:pt x="9852" y="6"/>
                </a:lnTo>
                <a:lnTo>
                  <a:pt x="9874" y="5"/>
                </a:lnTo>
                <a:lnTo>
                  <a:pt x="9896" y="5"/>
                </a:lnTo>
                <a:lnTo>
                  <a:pt x="9917" y="5"/>
                </a:lnTo>
                <a:lnTo>
                  <a:pt x="9939" y="3"/>
                </a:lnTo>
                <a:lnTo>
                  <a:pt x="9961" y="3"/>
                </a:lnTo>
                <a:lnTo>
                  <a:pt x="9982" y="3"/>
                </a:lnTo>
                <a:lnTo>
                  <a:pt x="10004" y="10"/>
                </a:lnTo>
                <a:lnTo>
                  <a:pt x="10026" y="8"/>
                </a:lnTo>
                <a:lnTo>
                  <a:pt x="10048" y="6"/>
                </a:lnTo>
                <a:lnTo>
                  <a:pt x="10069" y="3"/>
                </a:lnTo>
                <a:lnTo>
                  <a:pt x="10091" y="5"/>
                </a:lnTo>
                <a:lnTo>
                  <a:pt x="10113" y="3"/>
                </a:lnTo>
                <a:lnTo>
                  <a:pt x="10135" y="6"/>
                </a:lnTo>
                <a:lnTo>
                  <a:pt x="10156" y="5"/>
                </a:lnTo>
                <a:lnTo>
                  <a:pt x="10178" y="3"/>
                </a:lnTo>
                <a:lnTo>
                  <a:pt x="10200" y="1"/>
                </a:lnTo>
                <a:lnTo>
                  <a:pt x="10222" y="0"/>
                </a:lnTo>
                <a:lnTo>
                  <a:pt x="10243" y="5"/>
                </a:lnTo>
                <a:lnTo>
                  <a:pt x="10265" y="1"/>
                </a:lnTo>
                <a:lnTo>
                  <a:pt x="10287" y="1"/>
                </a:lnTo>
                <a:lnTo>
                  <a:pt x="10309" y="5"/>
                </a:lnTo>
                <a:lnTo>
                  <a:pt x="10330" y="3"/>
                </a:lnTo>
                <a:lnTo>
                  <a:pt x="10352" y="3"/>
                </a:lnTo>
                <a:lnTo>
                  <a:pt x="10374" y="6"/>
                </a:lnTo>
                <a:lnTo>
                  <a:pt x="10396" y="6"/>
                </a:lnTo>
                <a:lnTo>
                  <a:pt x="10417" y="3"/>
                </a:lnTo>
                <a:lnTo>
                  <a:pt x="10439" y="3"/>
                </a:lnTo>
                <a:lnTo>
                  <a:pt x="10461" y="5"/>
                </a:lnTo>
                <a:lnTo>
                  <a:pt x="10483" y="1"/>
                </a:lnTo>
                <a:lnTo>
                  <a:pt x="10504" y="5"/>
                </a:lnTo>
                <a:lnTo>
                  <a:pt x="10526" y="5"/>
                </a:lnTo>
                <a:lnTo>
                  <a:pt x="10548" y="6"/>
                </a:lnTo>
                <a:lnTo>
                  <a:pt x="10570" y="3"/>
                </a:lnTo>
                <a:lnTo>
                  <a:pt x="10591" y="8"/>
                </a:lnTo>
                <a:lnTo>
                  <a:pt x="10613" y="5"/>
                </a:lnTo>
                <a:lnTo>
                  <a:pt x="10635" y="3"/>
                </a:lnTo>
                <a:lnTo>
                  <a:pt x="10657" y="3"/>
                </a:lnTo>
                <a:lnTo>
                  <a:pt x="10678" y="6"/>
                </a:lnTo>
                <a:lnTo>
                  <a:pt x="10700" y="3"/>
                </a:lnTo>
                <a:lnTo>
                  <a:pt x="10722" y="3"/>
                </a:lnTo>
                <a:lnTo>
                  <a:pt x="10744" y="1"/>
                </a:lnTo>
                <a:lnTo>
                  <a:pt x="10765" y="1"/>
                </a:lnTo>
                <a:lnTo>
                  <a:pt x="10787" y="3"/>
                </a:lnTo>
                <a:lnTo>
                  <a:pt x="10809" y="1"/>
                </a:lnTo>
                <a:lnTo>
                  <a:pt x="10831" y="8"/>
                </a:lnTo>
                <a:lnTo>
                  <a:pt x="10852" y="1"/>
                </a:lnTo>
                <a:lnTo>
                  <a:pt x="10874" y="5"/>
                </a:lnTo>
                <a:lnTo>
                  <a:pt x="10896" y="5"/>
                </a:lnTo>
                <a:lnTo>
                  <a:pt x="10918" y="5"/>
                </a:lnTo>
                <a:lnTo>
                  <a:pt x="10939" y="3"/>
                </a:lnTo>
                <a:lnTo>
                  <a:pt x="10961" y="1"/>
                </a:lnTo>
                <a:lnTo>
                  <a:pt x="10983" y="5"/>
                </a:lnTo>
                <a:lnTo>
                  <a:pt x="11005" y="1"/>
                </a:lnTo>
                <a:lnTo>
                  <a:pt x="11026" y="3"/>
                </a:lnTo>
                <a:lnTo>
                  <a:pt x="11048" y="5"/>
                </a:lnTo>
                <a:lnTo>
                  <a:pt x="11070" y="5"/>
                </a:lnTo>
                <a:lnTo>
                  <a:pt x="11092" y="0"/>
                </a:lnTo>
                <a:lnTo>
                  <a:pt x="11113" y="5"/>
                </a:lnTo>
                <a:lnTo>
                  <a:pt x="11135" y="6"/>
                </a:lnTo>
                <a:lnTo>
                  <a:pt x="11157" y="3"/>
                </a:lnTo>
                <a:lnTo>
                  <a:pt x="11179" y="0"/>
                </a:lnTo>
                <a:lnTo>
                  <a:pt x="11200" y="8"/>
                </a:lnTo>
                <a:lnTo>
                  <a:pt x="11222" y="6"/>
                </a:lnTo>
                <a:lnTo>
                  <a:pt x="11244" y="5"/>
                </a:lnTo>
                <a:lnTo>
                  <a:pt x="11265" y="3"/>
                </a:lnTo>
                <a:lnTo>
                  <a:pt x="11287" y="3"/>
                </a:lnTo>
                <a:lnTo>
                  <a:pt x="11309" y="3"/>
                </a:lnTo>
                <a:lnTo>
                  <a:pt x="11331" y="5"/>
                </a:lnTo>
                <a:lnTo>
                  <a:pt x="11353" y="18"/>
                </a:lnTo>
                <a:lnTo>
                  <a:pt x="11374" y="36"/>
                </a:lnTo>
                <a:lnTo>
                  <a:pt x="11396" y="79"/>
                </a:lnTo>
                <a:lnTo>
                  <a:pt x="11418" y="153"/>
                </a:lnTo>
                <a:lnTo>
                  <a:pt x="11439" y="374"/>
                </a:lnTo>
                <a:lnTo>
                  <a:pt x="11461" y="679"/>
                </a:lnTo>
                <a:lnTo>
                  <a:pt x="11483" y="1262"/>
                </a:lnTo>
                <a:lnTo>
                  <a:pt x="11505" y="2453"/>
                </a:lnTo>
                <a:lnTo>
                  <a:pt x="11527" y="3669"/>
                </a:lnTo>
                <a:lnTo>
                  <a:pt x="11548" y="6076"/>
                </a:lnTo>
                <a:lnTo>
                  <a:pt x="11570" y="8754"/>
                </a:lnTo>
                <a:lnTo>
                  <a:pt x="11592" y="12317"/>
                </a:lnTo>
                <a:lnTo>
                  <a:pt x="11613" y="14807"/>
                </a:lnTo>
                <a:lnTo>
                  <a:pt x="11635" y="17919"/>
                </a:lnTo>
                <a:lnTo>
                  <a:pt x="11657" y="21837"/>
                </a:lnTo>
                <a:lnTo>
                  <a:pt x="11679" y="23858"/>
                </a:lnTo>
                <a:lnTo>
                  <a:pt x="11701" y="24935"/>
                </a:lnTo>
                <a:lnTo>
                  <a:pt x="11722" y="26331"/>
                </a:lnTo>
                <a:lnTo>
                  <a:pt x="11744" y="25729"/>
                </a:lnTo>
                <a:lnTo>
                  <a:pt x="11766" y="24770"/>
                </a:lnTo>
                <a:lnTo>
                  <a:pt x="11787" y="23604"/>
                </a:lnTo>
                <a:lnTo>
                  <a:pt x="11809" y="20302"/>
                </a:lnTo>
                <a:lnTo>
                  <a:pt x="11831" y="19236"/>
                </a:lnTo>
                <a:lnTo>
                  <a:pt x="11853" y="16336"/>
                </a:lnTo>
                <a:lnTo>
                  <a:pt x="11874" y="13527"/>
                </a:lnTo>
                <a:lnTo>
                  <a:pt x="11896" y="13246"/>
                </a:lnTo>
                <a:lnTo>
                  <a:pt x="11918" y="10846"/>
                </a:lnTo>
                <a:lnTo>
                  <a:pt x="11940" y="9102"/>
                </a:lnTo>
                <a:lnTo>
                  <a:pt x="11961" y="7732"/>
                </a:lnTo>
                <a:lnTo>
                  <a:pt x="11983" y="7419"/>
                </a:lnTo>
                <a:lnTo>
                  <a:pt x="12005" y="5869"/>
                </a:lnTo>
                <a:lnTo>
                  <a:pt x="12027" y="5417"/>
                </a:lnTo>
                <a:lnTo>
                  <a:pt x="12048" y="4728"/>
                </a:lnTo>
                <a:lnTo>
                  <a:pt x="12070" y="3652"/>
                </a:lnTo>
                <a:lnTo>
                  <a:pt x="12092" y="3490"/>
                </a:lnTo>
                <a:lnTo>
                  <a:pt x="12114" y="3043"/>
                </a:lnTo>
                <a:lnTo>
                  <a:pt x="12136" y="2872"/>
                </a:lnTo>
                <a:lnTo>
                  <a:pt x="12157" y="2438"/>
                </a:lnTo>
                <a:lnTo>
                  <a:pt x="12179" y="2215"/>
                </a:lnTo>
                <a:lnTo>
                  <a:pt x="12201" y="2029"/>
                </a:lnTo>
                <a:lnTo>
                  <a:pt x="12223" y="1827"/>
                </a:lnTo>
                <a:lnTo>
                  <a:pt x="12244" y="1972"/>
                </a:lnTo>
                <a:lnTo>
                  <a:pt x="12266" y="1688"/>
                </a:lnTo>
                <a:lnTo>
                  <a:pt x="12288" y="1370"/>
                </a:lnTo>
                <a:lnTo>
                  <a:pt x="12310" y="1557"/>
                </a:lnTo>
                <a:lnTo>
                  <a:pt x="12331" y="1305"/>
                </a:lnTo>
                <a:lnTo>
                  <a:pt x="12353" y="1319"/>
                </a:lnTo>
                <a:lnTo>
                  <a:pt x="12375" y="1289"/>
                </a:lnTo>
                <a:lnTo>
                  <a:pt x="12396" y="1160"/>
                </a:lnTo>
                <a:lnTo>
                  <a:pt x="12418" y="1201"/>
                </a:lnTo>
                <a:lnTo>
                  <a:pt x="12440" y="1226"/>
                </a:lnTo>
                <a:lnTo>
                  <a:pt x="12462" y="1069"/>
                </a:lnTo>
                <a:lnTo>
                  <a:pt x="12484" y="1212"/>
                </a:lnTo>
                <a:lnTo>
                  <a:pt x="12505" y="1172"/>
                </a:lnTo>
                <a:lnTo>
                  <a:pt x="12527" y="1160"/>
                </a:lnTo>
                <a:lnTo>
                  <a:pt x="12549" y="1131"/>
                </a:lnTo>
                <a:lnTo>
                  <a:pt x="12571" y="1226"/>
                </a:lnTo>
                <a:lnTo>
                  <a:pt x="12592" y="1217"/>
                </a:lnTo>
                <a:lnTo>
                  <a:pt x="12614" y="1186"/>
                </a:lnTo>
                <a:lnTo>
                  <a:pt x="12636" y="1201"/>
                </a:lnTo>
                <a:lnTo>
                  <a:pt x="12658" y="1369"/>
                </a:lnTo>
                <a:lnTo>
                  <a:pt x="12679" y="1379"/>
                </a:lnTo>
                <a:lnTo>
                  <a:pt x="12701" y="1343"/>
                </a:lnTo>
                <a:lnTo>
                  <a:pt x="12723" y="1358"/>
                </a:lnTo>
                <a:lnTo>
                  <a:pt x="12744" y="1282"/>
                </a:lnTo>
                <a:lnTo>
                  <a:pt x="12766" y="1413"/>
                </a:lnTo>
                <a:lnTo>
                  <a:pt x="12788" y="1484"/>
                </a:lnTo>
                <a:lnTo>
                  <a:pt x="12810" y="1782"/>
                </a:lnTo>
                <a:lnTo>
                  <a:pt x="12831" y="1934"/>
                </a:lnTo>
                <a:lnTo>
                  <a:pt x="12853" y="2164"/>
                </a:lnTo>
                <a:lnTo>
                  <a:pt x="12875" y="2876"/>
                </a:lnTo>
                <a:lnTo>
                  <a:pt x="12897" y="3505"/>
                </a:lnTo>
                <a:lnTo>
                  <a:pt x="12918" y="4845"/>
                </a:lnTo>
                <a:lnTo>
                  <a:pt x="12940" y="5447"/>
                </a:lnTo>
                <a:lnTo>
                  <a:pt x="12962" y="6812"/>
                </a:lnTo>
                <a:lnTo>
                  <a:pt x="12984" y="7694"/>
                </a:lnTo>
                <a:lnTo>
                  <a:pt x="13005" y="8877"/>
                </a:lnTo>
                <a:lnTo>
                  <a:pt x="13027" y="8697"/>
                </a:lnTo>
                <a:lnTo>
                  <a:pt x="13049" y="8394"/>
                </a:lnTo>
                <a:lnTo>
                  <a:pt x="13071" y="8568"/>
                </a:lnTo>
                <a:lnTo>
                  <a:pt x="13092" y="7994"/>
                </a:lnTo>
                <a:lnTo>
                  <a:pt x="13114" y="7542"/>
                </a:lnTo>
                <a:lnTo>
                  <a:pt x="13136" y="6706"/>
                </a:lnTo>
                <a:lnTo>
                  <a:pt x="13158" y="5954"/>
                </a:lnTo>
                <a:lnTo>
                  <a:pt x="13179" y="5445"/>
                </a:lnTo>
                <a:lnTo>
                  <a:pt x="13201" y="4576"/>
                </a:lnTo>
                <a:lnTo>
                  <a:pt x="13223" y="3726"/>
                </a:lnTo>
                <a:lnTo>
                  <a:pt x="13245" y="3253"/>
                </a:lnTo>
                <a:lnTo>
                  <a:pt x="13266" y="2683"/>
                </a:lnTo>
                <a:lnTo>
                  <a:pt x="13288" y="2288"/>
                </a:lnTo>
                <a:lnTo>
                  <a:pt x="13310" y="1958"/>
                </a:lnTo>
                <a:lnTo>
                  <a:pt x="13332" y="1558"/>
                </a:lnTo>
                <a:lnTo>
                  <a:pt x="13353" y="1329"/>
                </a:lnTo>
                <a:lnTo>
                  <a:pt x="13375" y="951"/>
                </a:lnTo>
                <a:lnTo>
                  <a:pt x="13397" y="953"/>
                </a:lnTo>
                <a:lnTo>
                  <a:pt x="13419" y="832"/>
                </a:lnTo>
                <a:lnTo>
                  <a:pt x="13440" y="644"/>
                </a:lnTo>
                <a:lnTo>
                  <a:pt x="13462" y="560"/>
                </a:lnTo>
                <a:lnTo>
                  <a:pt x="13484" y="503"/>
                </a:lnTo>
                <a:lnTo>
                  <a:pt x="13506" y="353"/>
                </a:lnTo>
                <a:lnTo>
                  <a:pt x="13527" y="320"/>
                </a:lnTo>
                <a:lnTo>
                  <a:pt x="13549" y="303"/>
                </a:lnTo>
                <a:lnTo>
                  <a:pt x="13571" y="298"/>
                </a:lnTo>
                <a:lnTo>
                  <a:pt x="13593" y="200"/>
                </a:lnTo>
                <a:lnTo>
                  <a:pt x="13614" y="212"/>
                </a:lnTo>
                <a:lnTo>
                  <a:pt x="13636" y="118"/>
                </a:lnTo>
                <a:lnTo>
                  <a:pt x="13658" y="172"/>
                </a:lnTo>
                <a:lnTo>
                  <a:pt x="13680" y="148"/>
                </a:lnTo>
                <a:lnTo>
                  <a:pt x="13701" y="151"/>
                </a:lnTo>
                <a:lnTo>
                  <a:pt x="13723" y="125"/>
                </a:lnTo>
                <a:lnTo>
                  <a:pt x="13745" y="115"/>
                </a:lnTo>
                <a:lnTo>
                  <a:pt x="13767" y="110"/>
                </a:lnTo>
                <a:lnTo>
                  <a:pt x="13788" y="120"/>
                </a:lnTo>
                <a:lnTo>
                  <a:pt x="13810" y="108"/>
                </a:lnTo>
                <a:lnTo>
                  <a:pt x="13832" y="87"/>
                </a:lnTo>
                <a:lnTo>
                  <a:pt x="13853" y="98"/>
                </a:lnTo>
                <a:lnTo>
                  <a:pt x="13875" y="81"/>
                </a:lnTo>
                <a:lnTo>
                  <a:pt x="13897" y="74"/>
                </a:lnTo>
                <a:lnTo>
                  <a:pt x="13919" y="75"/>
                </a:lnTo>
                <a:lnTo>
                  <a:pt x="13941" y="51"/>
                </a:lnTo>
                <a:lnTo>
                  <a:pt x="13962" y="67"/>
                </a:lnTo>
                <a:lnTo>
                  <a:pt x="13984" y="79"/>
                </a:lnTo>
                <a:lnTo>
                  <a:pt x="14006" y="41"/>
                </a:lnTo>
                <a:lnTo>
                  <a:pt x="14027" y="48"/>
                </a:lnTo>
                <a:lnTo>
                  <a:pt x="14049" y="60"/>
                </a:lnTo>
                <a:lnTo>
                  <a:pt x="14071" y="60"/>
                </a:lnTo>
                <a:lnTo>
                  <a:pt x="14093" y="46"/>
                </a:lnTo>
                <a:lnTo>
                  <a:pt x="14115" y="56"/>
                </a:lnTo>
                <a:lnTo>
                  <a:pt x="14136" y="46"/>
                </a:lnTo>
                <a:lnTo>
                  <a:pt x="14158" y="51"/>
                </a:lnTo>
                <a:lnTo>
                  <a:pt x="14180" y="51"/>
                </a:lnTo>
                <a:lnTo>
                  <a:pt x="14201" y="44"/>
                </a:lnTo>
                <a:lnTo>
                  <a:pt x="14223" y="39"/>
                </a:lnTo>
                <a:lnTo>
                  <a:pt x="14245" y="34"/>
                </a:lnTo>
                <a:lnTo>
                  <a:pt x="14267" y="43"/>
                </a:lnTo>
                <a:lnTo>
                  <a:pt x="14289" y="37"/>
                </a:lnTo>
                <a:lnTo>
                  <a:pt x="14310" y="39"/>
                </a:lnTo>
                <a:lnTo>
                  <a:pt x="14332" y="25"/>
                </a:lnTo>
                <a:lnTo>
                  <a:pt x="14354" y="37"/>
                </a:lnTo>
                <a:lnTo>
                  <a:pt x="14375" y="32"/>
                </a:lnTo>
                <a:lnTo>
                  <a:pt x="14397" y="39"/>
                </a:lnTo>
                <a:lnTo>
                  <a:pt x="14419" y="50"/>
                </a:lnTo>
                <a:lnTo>
                  <a:pt x="14441" y="46"/>
                </a:lnTo>
                <a:lnTo>
                  <a:pt x="14463" y="34"/>
                </a:lnTo>
                <a:lnTo>
                  <a:pt x="14484" y="39"/>
                </a:lnTo>
                <a:lnTo>
                  <a:pt x="14506" y="25"/>
                </a:lnTo>
                <a:lnTo>
                  <a:pt x="14528" y="43"/>
                </a:lnTo>
                <a:lnTo>
                  <a:pt x="14549" y="20"/>
                </a:lnTo>
                <a:lnTo>
                  <a:pt x="14571" y="34"/>
                </a:lnTo>
                <a:lnTo>
                  <a:pt x="14593" y="27"/>
                </a:lnTo>
                <a:lnTo>
                  <a:pt x="14615" y="27"/>
                </a:lnTo>
                <a:lnTo>
                  <a:pt x="14636" y="37"/>
                </a:lnTo>
                <a:lnTo>
                  <a:pt x="14658" y="29"/>
                </a:lnTo>
                <a:lnTo>
                  <a:pt x="14680" y="25"/>
                </a:lnTo>
                <a:lnTo>
                  <a:pt x="14702" y="29"/>
                </a:lnTo>
                <a:lnTo>
                  <a:pt x="14723" y="31"/>
                </a:lnTo>
                <a:lnTo>
                  <a:pt x="14745" y="20"/>
                </a:lnTo>
                <a:lnTo>
                  <a:pt x="14767" y="27"/>
                </a:lnTo>
                <a:lnTo>
                  <a:pt x="14789" y="20"/>
                </a:lnTo>
                <a:lnTo>
                  <a:pt x="14810" y="29"/>
                </a:lnTo>
                <a:lnTo>
                  <a:pt x="14832" y="27"/>
                </a:lnTo>
                <a:lnTo>
                  <a:pt x="14854" y="25"/>
                </a:lnTo>
                <a:lnTo>
                  <a:pt x="14876" y="18"/>
                </a:lnTo>
                <a:lnTo>
                  <a:pt x="14897" y="34"/>
                </a:lnTo>
                <a:lnTo>
                  <a:pt x="14919" y="20"/>
                </a:lnTo>
                <a:lnTo>
                  <a:pt x="14941" y="31"/>
                </a:lnTo>
                <a:lnTo>
                  <a:pt x="14963" y="15"/>
                </a:lnTo>
                <a:lnTo>
                  <a:pt x="14985" y="22"/>
                </a:lnTo>
                <a:lnTo>
                  <a:pt x="15006" y="22"/>
                </a:lnTo>
                <a:lnTo>
                  <a:pt x="15028" y="32"/>
                </a:lnTo>
                <a:lnTo>
                  <a:pt x="15050" y="17"/>
                </a:lnTo>
                <a:lnTo>
                  <a:pt x="15072" y="32"/>
                </a:lnTo>
                <a:lnTo>
                  <a:pt x="15093" y="24"/>
                </a:lnTo>
                <a:lnTo>
                  <a:pt x="15115" y="25"/>
                </a:lnTo>
                <a:lnTo>
                  <a:pt x="15137" y="24"/>
                </a:lnTo>
                <a:lnTo>
                  <a:pt x="15159" y="27"/>
                </a:lnTo>
                <a:lnTo>
                  <a:pt x="15180" y="27"/>
                </a:lnTo>
                <a:lnTo>
                  <a:pt x="15202" y="17"/>
                </a:lnTo>
                <a:lnTo>
                  <a:pt x="15224" y="22"/>
                </a:lnTo>
                <a:lnTo>
                  <a:pt x="15246" y="31"/>
                </a:lnTo>
                <a:lnTo>
                  <a:pt x="15267" y="27"/>
                </a:lnTo>
                <a:lnTo>
                  <a:pt x="15289" y="18"/>
                </a:lnTo>
                <a:lnTo>
                  <a:pt x="15311" y="24"/>
                </a:lnTo>
                <a:lnTo>
                  <a:pt x="15333" y="13"/>
                </a:lnTo>
                <a:lnTo>
                  <a:pt x="15354" y="22"/>
                </a:lnTo>
                <a:lnTo>
                  <a:pt x="15376" y="13"/>
                </a:lnTo>
                <a:lnTo>
                  <a:pt x="15398" y="12"/>
                </a:lnTo>
                <a:lnTo>
                  <a:pt x="15419" y="18"/>
                </a:lnTo>
                <a:lnTo>
                  <a:pt x="15441" y="17"/>
                </a:lnTo>
                <a:lnTo>
                  <a:pt x="15463" y="20"/>
                </a:lnTo>
                <a:lnTo>
                  <a:pt x="15485" y="25"/>
                </a:lnTo>
                <a:lnTo>
                  <a:pt x="15507" y="18"/>
                </a:lnTo>
                <a:lnTo>
                  <a:pt x="15528" y="20"/>
                </a:lnTo>
                <a:lnTo>
                  <a:pt x="15550" y="18"/>
                </a:lnTo>
                <a:lnTo>
                  <a:pt x="15572" y="22"/>
                </a:lnTo>
                <a:lnTo>
                  <a:pt x="15593" y="8"/>
                </a:lnTo>
                <a:lnTo>
                  <a:pt x="15615" y="20"/>
                </a:lnTo>
                <a:lnTo>
                  <a:pt x="15637" y="18"/>
                </a:lnTo>
                <a:lnTo>
                  <a:pt x="15659" y="20"/>
                </a:lnTo>
                <a:lnTo>
                  <a:pt x="15681" y="18"/>
                </a:lnTo>
                <a:lnTo>
                  <a:pt x="15702" y="15"/>
                </a:lnTo>
                <a:lnTo>
                  <a:pt x="15724" y="15"/>
                </a:lnTo>
                <a:lnTo>
                  <a:pt x="15746" y="29"/>
                </a:lnTo>
                <a:lnTo>
                  <a:pt x="15767" y="17"/>
                </a:lnTo>
                <a:lnTo>
                  <a:pt x="15789" y="24"/>
                </a:lnTo>
                <a:lnTo>
                  <a:pt x="15811" y="20"/>
                </a:lnTo>
                <a:lnTo>
                  <a:pt x="15833" y="24"/>
                </a:lnTo>
                <a:lnTo>
                  <a:pt x="15855" y="29"/>
                </a:lnTo>
                <a:lnTo>
                  <a:pt x="15876" y="24"/>
                </a:lnTo>
                <a:lnTo>
                  <a:pt x="15898" y="20"/>
                </a:lnTo>
                <a:lnTo>
                  <a:pt x="15920" y="20"/>
                </a:lnTo>
                <a:lnTo>
                  <a:pt x="15941" y="12"/>
                </a:lnTo>
                <a:lnTo>
                  <a:pt x="15963" y="12"/>
                </a:lnTo>
                <a:lnTo>
                  <a:pt x="15985" y="15"/>
                </a:lnTo>
                <a:lnTo>
                  <a:pt x="16007" y="25"/>
                </a:lnTo>
                <a:lnTo>
                  <a:pt x="16029" y="18"/>
                </a:lnTo>
                <a:lnTo>
                  <a:pt x="16050" y="22"/>
                </a:lnTo>
                <a:lnTo>
                  <a:pt x="16072" y="10"/>
                </a:lnTo>
                <a:lnTo>
                  <a:pt x="16094" y="17"/>
                </a:lnTo>
                <a:lnTo>
                  <a:pt x="16115" y="18"/>
                </a:lnTo>
                <a:lnTo>
                  <a:pt x="16137" y="18"/>
                </a:lnTo>
                <a:lnTo>
                  <a:pt x="16159" y="13"/>
                </a:lnTo>
                <a:lnTo>
                  <a:pt x="16181" y="17"/>
                </a:lnTo>
                <a:lnTo>
                  <a:pt x="16202" y="20"/>
                </a:lnTo>
                <a:lnTo>
                  <a:pt x="16224" y="6"/>
                </a:lnTo>
                <a:lnTo>
                  <a:pt x="16246" y="12"/>
                </a:lnTo>
                <a:lnTo>
                  <a:pt x="16268" y="10"/>
                </a:lnTo>
                <a:lnTo>
                  <a:pt x="16289" y="12"/>
                </a:lnTo>
                <a:lnTo>
                  <a:pt x="16311" y="15"/>
                </a:lnTo>
                <a:lnTo>
                  <a:pt x="16333" y="22"/>
                </a:lnTo>
                <a:lnTo>
                  <a:pt x="16355" y="13"/>
                </a:lnTo>
                <a:lnTo>
                  <a:pt x="16376" y="15"/>
                </a:lnTo>
                <a:lnTo>
                  <a:pt x="16398" y="13"/>
                </a:lnTo>
                <a:lnTo>
                  <a:pt x="16420" y="3"/>
                </a:lnTo>
                <a:lnTo>
                  <a:pt x="16442" y="15"/>
                </a:lnTo>
                <a:lnTo>
                  <a:pt x="16463" y="17"/>
                </a:lnTo>
                <a:lnTo>
                  <a:pt x="16485" y="8"/>
                </a:lnTo>
                <a:lnTo>
                  <a:pt x="16507" y="12"/>
                </a:lnTo>
                <a:lnTo>
                  <a:pt x="16529" y="17"/>
                </a:lnTo>
                <a:lnTo>
                  <a:pt x="16550" y="18"/>
                </a:lnTo>
                <a:lnTo>
                  <a:pt x="16572" y="15"/>
                </a:lnTo>
                <a:lnTo>
                  <a:pt x="16594" y="17"/>
                </a:lnTo>
                <a:lnTo>
                  <a:pt x="16616" y="17"/>
                </a:lnTo>
                <a:lnTo>
                  <a:pt x="16637" y="10"/>
                </a:lnTo>
                <a:lnTo>
                  <a:pt x="16659" y="17"/>
                </a:lnTo>
                <a:lnTo>
                  <a:pt x="16681" y="15"/>
                </a:lnTo>
                <a:lnTo>
                  <a:pt x="16703" y="13"/>
                </a:lnTo>
                <a:lnTo>
                  <a:pt x="16724" y="10"/>
                </a:lnTo>
                <a:lnTo>
                  <a:pt x="16746" y="13"/>
                </a:lnTo>
                <a:lnTo>
                  <a:pt x="16768" y="10"/>
                </a:lnTo>
                <a:lnTo>
                  <a:pt x="16790" y="18"/>
                </a:lnTo>
                <a:lnTo>
                  <a:pt x="16811" y="17"/>
                </a:lnTo>
                <a:lnTo>
                  <a:pt x="16833" y="24"/>
                </a:lnTo>
                <a:lnTo>
                  <a:pt x="16855" y="10"/>
                </a:lnTo>
                <a:lnTo>
                  <a:pt x="16877" y="6"/>
                </a:lnTo>
                <a:lnTo>
                  <a:pt x="16898" y="18"/>
                </a:lnTo>
                <a:lnTo>
                  <a:pt x="16920" y="12"/>
                </a:lnTo>
                <a:lnTo>
                  <a:pt x="16942" y="13"/>
                </a:lnTo>
                <a:lnTo>
                  <a:pt x="16964" y="18"/>
                </a:lnTo>
                <a:lnTo>
                  <a:pt x="16985" y="27"/>
                </a:lnTo>
                <a:lnTo>
                  <a:pt x="17007" y="15"/>
                </a:lnTo>
                <a:lnTo>
                  <a:pt x="17029" y="18"/>
                </a:lnTo>
                <a:lnTo>
                  <a:pt x="17051" y="17"/>
                </a:lnTo>
                <a:lnTo>
                  <a:pt x="17072" y="15"/>
                </a:lnTo>
                <a:lnTo>
                  <a:pt x="17094" y="10"/>
                </a:lnTo>
                <a:lnTo>
                  <a:pt x="17116" y="15"/>
                </a:lnTo>
                <a:lnTo>
                  <a:pt x="17138" y="13"/>
                </a:lnTo>
                <a:lnTo>
                  <a:pt x="17159" y="25"/>
                </a:lnTo>
                <a:lnTo>
                  <a:pt x="17181" y="25"/>
                </a:lnTo>
                <a:lnTo>
                  <a:pt x="17203" y="3"/>
                </a:lnTo>
                <a:lnTo>
                  <a:pt x="17225" y="18"/>
                </a:lnTo>
                <a:lnTo>
                  <a:pt x="17246" y="13"/>
                </a:lnTo>
                <a:lnTo>
                  <a:pt x="17268" y="1"/>
                </a:lnTo>
                <a:lnTo>
                  <a:pt x="17290" y="6"/>
                </a:lnTo>
                <a:lnTo>
                  <a:pt x="17311" y="10"/>
                </a:lnTo>
                <a:lnTo>
                  <a:pt x="17333" y="6"/>
                </a:lnTo>
                <a:lnTo>
                  <a:pt x="17355" y="20"/>
                </a:lnTo>
                <a:lnTo>
                  <a:pt x="17377" y="8"/>
                </a:lnTo>
                <a:lnTo>
                  <a:pt x="17398" y="13"/>
                </a:lnTo>
                <a:lnTo>
                  <a:pt x="17420" y="12"/>
                </a:lnTo>
                <a:lnTo>
                  <a:pt x="17442" y="17"/>
                </a:lnTo>
                <a:lnTo>
                  <a:pt x="17464" y="20"/>
                </a:lnTo>
                <a:lnTo>
                  <a:pt x="17486" y="12"/>
                </a:lnTo>
                <a:lnTo>
                  <a:pt x="17507" y="13"/>
                </a:lnTo>
                <a:lnTo>
                  <a:pt x="17529" y="5"/>
                </a:lnTo>
                <a:lnTo>
                  <a:pt x="17551" y="15"/>
                </a:lnTo>
                <a:lnTo>
                  <a:pt x="17573" y="15"/>
                </a:lnTo>
                <a:lnTo>
                  <a:pt x="17594" y="17"/>
                </a:lnTo>
                <a:lnTo>
                  <a:pt x="17616" y="13"/>
                </a:lnTo>
                <a:lnTo>
                  <a:pt x="17638" y="3"/>
                </a:lnTo>
                <a:lnTo>
                  <a:pt x="17660" y="6"/>
                </a:lnTo>
                <a:lnTo>
                  <a:pt x="17681" y="12"/>
                </a:lnTo>
                <a:lnTo>
                  <a:pt x="17703" y="10"/>
                </a:lnTo>
                <a:lnTo>
                  <a:pt x="17725" y="8"/>
                </a:lnTo>
                <a:lnTo>
                  <a:pt x="17747" y="5"/>
                </a:lnTo>
                <a:lnTo>
                  <a:pt x="17768" y="12"/>
                </a:lnTo>
                <a:lnTo>
                  <a:pt x="17790" y="15"/>
                </a:lnTo>
                <a:lnTo>
                  <a:pt x="17812" y="13"/>
                </a:lnTo>
                <a:lnTo>
                  <a:pt x="17834" y="8"/>
                </a:lnTo>
                <a:lnTo>
                  <a:pt x="17855" y="12"/>
                </a:lnTo>
                <a:lnTo>
                  <a:pt x="17877" y="17"/>
                </a:lnTo>
                <a:lnTo>
                  <a:pt x="17899" y="6"/>
                </a:lnTo>
                <a:lnTo>
                  <a:pt x="17921" y="13"/>
                </a:lnTo>
                <a:lnTo>
                  <a:pt x="17942" y="8"/>
                </a:lnTo>
                <a:lnTo>
                  <a:pt x="17964" y="15"/>
                </a:lnTo>
                <a:lnTo>
                  <a:pt x="17986" y="6"/>
                </a:lnTo>
                <a:lnTo>
                  <a:pt x="18008" y="8"/>
                </a:lnTo>
                <a:lnTo>
                  <a:pt x="18029" y="6"/>
                </a:lnTo>
                <a:lnTo>
                  <a:pt x="18051" y="5"/>
                </a:lnTo>
                <a:lnTo>
                  <a:pt x="18073" y="18"/>
                </a:lnTo>
                <a:lnTo>
                  <a:pt x="18095" y="8"/>
                </a:lnTo>
                <a:lnTo>
                  <a:pt x="18116" y="15"/>
                </a:lnTo>
                <a:lnTo>
                  <a:pt x="18138" y="3"/>
                </a:lnTo>
                <a:lnTo>
                  <a:pt x="18160" y="15"/>
                </a:lnTo>
                <a:lnTo>
                  <a:pt x="18181" y="6"/>
                </a:lnTo>
                <a:lnTo>
                  <a:pt x="18203" y="15"/>
                </a:lnTo>
                <a:lnTo>
                  <a:pt x="18225" y="5"/>
                </a:lnTo>
                <a:lnTo>
                  <a:pt x="18247" y="12"/>
                </a:lnTo>
                <a:lnTo>
                  <a:pt x="18269" y="12"/>
                </a:lnTo>
                <a:lnTo>
                  <a:pt x="18290" y="8"/>
                </a:lnTo>
                <a:lnTo>
                  <a:pt x="18312" y="5"/>
                </a:lnTo>
                <a:lnTo>
                  <a:pt x="18334" y="8"/>
                </a:lnTo>
                <a:lnTo>
                  <a:pt x="18355" y="15"/>
                </a:lnTo>
                <a:lnTo>
                  <a:pt x="18377" y="12"/>
                </a:lnTo>
                <a:lnTo>
                  <a:pt x="18399" y="17"/>
                </a:lnTo>
                <a:lnTo>
                  <a:pt x="18421" y="10"/>
                </a:lnTo>
                <a:lnTo>
                  <a:pt x="18443" y="10"/>
                </a:lnTo>
                <a:lnTo>
                  <a:pt x="18464" y="13"/>
                </a:lnTo>
                <a:lnTo>
                  <a:pt x="18486" y="10"/>
                </a:lnTo>
                <a:lnTo>
                  <a:pt x="18508" y="12"/>
                </a:lnTo>
                <a:lnTo>
                  <a:pt x="18529" y="8"/>
                </a:lnTo>
                <a:lnTo>
                  <a:pt x="18551" y="8"/>
                </a:lnTo>
                <a:lnTo>
                  <a:pt x="18573" y="6"/>
                </a:lnTo>
                <a:lnTo>
                  <a:pt x="18595" y="15"/>
                </a:lnTo>
                <a:lnTo>
                  <a:pt x="18617" y="3"/>
                </a:lnTo>
                <a:lnTo>
                  <a:pt x="18638" y="5"/>
                </a:lnTo>
                <a:lnTo>
                  <a:pt x="18660" y="8"/>
                </a:lnTo>
                <a:lnTo>
                  <a:pt x="18682" y="10"/>
                </a:lnTo>
                <a:lnTo>
                  <a:pt x="18703" y="5"/>
                </a:lnTo>
                <a:lnTo>
                  <a:pt x="18725" y="6"/>
                </a:lnTo>
                <a:lnTo>
                  <a:pt x="18747" y="15"/>
                </a:lnTo>
                <a:lnTo>
                  <a:pt x="18769" y="6"/>
                </a:lnTo>
                <a:lnTo>
                  <a:pt x="18790" y="10"/>
                </a:lnTo>
                <a:lnTo>
                  <a:pt x="18812" y="15"/>
                </a:lnTo>
                <a:lnTo>
                  <a:pt x="18834" y="8"/>
                </a:lnTo>
                <a:lnTo>
                  <a:pt x="18856" y="5"/>
                </a:lnTo>
                <a:lnTo>
                  <a:pt x="18877" y="13"/>
                </a:lnTo>
                <a:lnTo>
                  <a:pt x="18899" y="8"/>
                </a:lnTo>
                <a:lnTo>
                  <a:pt x="18921" y="8"/>
                </a:lnTo>
                <a:lnTo>
                  <a:pt x="18943" y="5"/>
                </a:lnTo>
                <a:lnTo>
                  <a:pt x="18964" y="12"/>
                </a:lnTo>
                <a:lnTo>
                  <a:pt x="18986" y="8"/>
                </a:lnTo>
                <a:lnTo>
                  <a:pt x="19008" y="13"/>
                </a:lnTo>
                <a:lnTo>
                  <a:pt x="19030" y="15"/>
                </a:lnTo>
                <a:lnTo>
                  <a:pt x="19051" y="13"/>
                </a:lnTo>
                <a:lnTo>
                  <a:pt x="19073" y="6"/>
                </a:lnTo>
                <a:lnTo>
                  <a:pt x="19095" y="5"/>
                </a:lnTo>
                <a:lnTo>
                  <a:pt x="19117" y="20"/>
                </a:lnTo>
                <a:lnTo>
                  <a:pt x="19138" y="6"/>
                </a:lnTo>
                <a:lnTo>
                  <a:pt x="19160" y="8"/>
                </a:lnTo>
                <a:lnTo>
                  <a:pt x="19182" y="25"/>
                </a:lnTo>
                <a:lnTo>
                  <a:pt x="19204" y="15"/>
                </a:lnTo>
                <a:lnTo>
                  <a:pt x="19225" y="1"/>
                </a:lnTo>
                <a:lnTo>
                  <a:pt x="19247" y="6"/>
                </a:lnTo>
                <a:lnTo>
                  <a:pt x="19269" y="17"/>
                </a:lnTo>
                <a:lnTo>
                  <a:pt x="19291" y="8"/>
                </a:lnTo>
                <a:lnTo>
                  <a:pt x="19312" y="12"/>
                </a:lnTo>
                <a:lnTo>
                  <a:pt x="19334" y="13"/>
                </a:lnTo>
                <a:lnTo>
                  <a:pt x="19356" y="12"/>
                </a:lnTo>
                <a:lnTo>
                  <a:pt x="19378" y="17"/>
                </a:lnTo>
                <a:lnTo>
                  <a:pt x="19399" y="22"/>
                </a:lnTo>
                <a:lnTo>
                  <a:pt x="19421" y="3"/>
                </a:lnTo>
                <a:lnTo>
                  <a:pt x="19443" y="17"/>
                </a:lnTo>
                <a:lnTo>
                  <a:pt x="19465" y="3"/>
                </a:lnTo>
                <a:lnTo>
                  <a:pt x="19486" y="13"/>
                </a:lnTo>
                <a:lnTo>
                  <a:pt x="19508" y="10"/>
                </a:lnTo>
                <a:lnTo>
                  <a:pt x="19530" y="5"/>
                </a:lnTo>
                <a:lnTo>
                  <a:pt x="19552" y="5"/>
                </a:lnTo>
                <a:lnTo>
                  <a:pt x="19573" y="8"/>
                </a:lnTo>
                <a:lnTo>
                  <a:pt x="19595" y="8"/>
                </a:lnTo>
                <a:lnTo>
                  <a:pt x="19617" y="17"/>
                </a:lnTo>
                <a:lnTo>
                  <a:pt x="19639" y="8"/>
                </a:lnTo>
                <a:lnTo>
                  <a:pt x="19660" y="12"/>
                </a:lnTo>
                <a:lnTo>
                  <a:pt x="19682" y="10"/>
                </a:lnTo>
                <a:lnTo>
                  <a:pt x="19704" y="5"/>
                </a:lnTo>
                <a:lnTo>
                  <a:pt x="19726" y="8"/>
                </a:lnTo>
                <a:lnTo>
                  <a:pt x="19747" y="5"/>
                </a:lnTo>
                <a:lnTo>
                  <a:pt x="19769" y="5"/>
                </a:lnTo>
                <a:lnTo>
                  <a:pt x="19791" y="6"/>
                </a:lnTo>
                <a:lnTo>
                  <a:pt x="19813" y="5"/>
                </a:lnTo>
                <a:lnTo>
                  <a:pt x="19834" y="6"/>
                </a:lnTo>
                <a:lnTo>
                  <a:pt x="19856" y="5"/>
                </a:lnTo>
                <a:lnTo>
                  <a:pt x="19878" y="12"/>
                </a:lnTo>
                <a:lnTo>
                  <a:pt x="19900" y="8"/>
                </a:lnTo>
                <a:lnTo>
                  <a:pt x="19921" y="12"/>
                </a:lnTo>
                <a:lnTo>
                  <a:pt x="19943" y="5"/>
                </a:lnTo>
                <a:lnTo>
                  <a:pt x="19965" y="5"/>
                </a:lnTo>
                <a:lnTo>
                  <a:pt x="19986" y="8"/>
                </a:lnTo>
                <a:lnTo>
                  <a:pt x="20008" y="12"/>
                </a:lnTo>
                <a:lnTo>
                  <a:pt x="20030" y="6"/>
                </a:lnTo>
                <a:lnTo>
                  <a:pt x="20052" y="13"/>
                </a:lnTo>
                <a:lnTo>
                  <a:pt x="20074" y="13"/>
                </a:lnTo>
                <a:lnTo>
                  <a:pt x="20095" y="6"/>
                </a:lnTo>
                <a:lnTo>
                  <a:pt x="20117" y="10"/>
                </a:lnTo>
                <a:lnTo>
                  <a:pt x="20139" y="6"/>
                </a:lnTo>
                <a:lnTo>
                  <a:pt x="20160" y="17"/>
                </a:lnTo>
                <a:lnTo>
                  <a:pt x="20182" y="10"/>
                </a:lnTo>
                <a:lnTo>
                  <a:pt x="20204" y="6"/>
                </a:lnTo>
                <a:lnTo>
                  <a:pt x="20226" y="5"/>
                </a:lnTo>
                <a:lnTo>
                  <a:pt x="20248" y="10"/>
                </a:lnTo>
                <a:lnTo>
                  <a:pt x="20269" y="13"/>
                </a:lnTo>
                <a:lnTo>
                  <a:pt x="20291" y="12"/>
                </a:lnTo>
                <a:lnTo>
                  <a:pt x="20313" y="12"/>
                </a:lnTo>
                <a:lnTo>
                  <a:pt x="20334" y="10"/>
                </a:lnTo>
                <a:lnTo>
                  <a:pt x="20356" y="3"/>
                </a:lnTo>
                <a:lnTo>
                  <a:pt x="20378" y="5"/>
                </a:lnTo>
                <a:lnTo>
                  <a:pt x="20400" y="6"/>
                </a:lnTo>
                <a:lnTo>
                  <a:pt x="20422" y="6"/>
                </a:lnTo>
                <a:lnTo>
                  <a:pt x="20443" y="12"/>
                </a:lnTo>
                <a:lnTo>
                  <a:pt x="20465" y="8"/>
                </a:lnTo>
                <a:lnTo>
                  <a:pt x="20487" y="12"/>
                </a:lnTo>
                <a:lnTo>
                  <a:pt x="20509" y="8"/>
                </a:lnTo>
                <a:lnTo>
                  <a:pt x="20530" y="5"/>
                </a:lnTo>
                <a:lnTo>
                  <a:pt x="20552" y="5"/>
                </a:lnTo>
                <a:lnTo>
                  <a:pt x="20574" y="15"/>
                </a:lnTo>
                <a:lnTo>
                  <a:pt x="20596" y="6"/>
                </a:lnTo>
                <a:lnTo>
                  <a:pt x="20617" y="5"/>
                </a:lnTo>
                <a:lnTo>
                  <a:pt x="20639" y="15"/>
                </a:lnTo>
                <a:lnTo>
                  <a:pt x="20661" y="8"/>
                </a:lnTo>
                <a:lnTo>
                  <a:pt x="20683" y="6"/>
                </a:lnTo>
                <a:lnTo>
                  <a:pt x="20704" y="6"/>
                </a:lnTo>
                <a:lnTo>
                  <a:pt x="20726" y="10"/>
                </a:lnTo>
                <a:lnTo>
                  <a:pt x="20748" y="12"/>
                </a:lnTo>
                <a:lnTo>
                  <a:pt x="20770" y="8"/>
                </a:lnTo>
                <a:lnTo>
                  <a:pt x="20791" y="10"/>
                </a:lnTo>
                <a:lnTo>
                  <a:pt x="20813" y="15"/>
                </a:lnTo>
                <a:lnTo>
                  <a:pt x="20835" y="8"/>
                </a:lnTo>
                <a:lnTo>
                  <a:pt x="20857" y="15"/>
                </a:lnTo>
                <a:lnTo>
                  <a:pt x="20878" y="6"/>
                </a:lnTo>
                <a:lnTo>
                  <a:pt x="20900" y="6"/>
                </a:lnTo>
                <a:lnTo>
                  <a:pt x="20922" y="5"/>
                </a:lnTo>
                <a:lnTo>
                  <a:pt x="20944" y="6"/>
                </a:lnTo>
                <a:lnTo>
                  <a:pt x="20965" y="12"/>
                </a:lnTo>
                <a:lnTo>
                  <a:pt x="20987" y="5"/>
                </a:lnTo>
                <a:lnTo>
                  <a:pt x="21009" y="8"/>
                </a:lnTo>
                <a:lnTo>
                  <a:pt x="21031" y="10"/>
                </a:lnTo>
                <a:lnTo>
                  <a:pt x="21052" y="10"/>
                </a:lnTo>
                <a:lnTo>
                  <a:pt x="21074" y="8"/>
                </a:lnTo>
                <a:lnTo>
                  <a:pt x="21096" y="13"/>
                </a:lnTo>
                <a:lnTo>
                  <a:pt x="21118" y="8"/>
                </a:lnTo>
                <a:lnTo>
                  <a:pt x="21139" y="6"/>
                </a:lnTo>
                <a:lnTo>
                  <a:pt x="21161" y="8"/>
                </a:lnTo>
                <a:lnTo>
                  <a:pt x="21183" y="13"/>
                </a:lnTo>
                <a:lnTo>
                  <a:pt x="21205" y="6"/>
                </a:lnTo>
                <a:lnTo>
                  <a:pt x="21226" y="3"/>
                </a:lnTo>
                <a:lnTo>
                  <a:pt x="21248" y="15"/>
                </a:lnTo>
                <a:lnTo>
                  <a:pt x="21270" y="0"/>
                </a:lnTo>
                <a:lnTo>
                  <a:pt x="21291" y="6"/>
                </a:lnTo>
                <a:lnTo>
                  <a:pt x="21313" y="12"/>
                </a:lnTo>
                <a:lnTo>
                  <a:pt x="21335" y="12"/>
                </a:lnTo>
                <a:lnTo>
                  <a:pt x="21357" y="6"/>
                </a:lnTo>
                <a:lnTo>
                  <a:pt x="21379" y="6"/>
                </a:lnTo>
                <a:lnTo>
                  <a:pt x="21400" y="15"/>
                </a:lnTo>
                <a:lnTo>
                  <a:pt x="21422" y="8"/>
                </a:lnTo>
                <a:lnTo>
                  <a:pt x="21444" y="10"/>
                </a:lnTo>
                <a:lnTo>
                  <a:pt x="21466" y="10"/>
                </a:lnTo>
                <a:lnTo>
                  <a:pt x="21487" y="8"/>
                </a:lnTo>
                <a:lnTo>
                  <a:pt x="21509" y="6"/>
                </a:lnTo>
                <a:lnTo>
                  <a:pt x="21531" y="5"/>
                </a:lnTo>
                <a:lnTo>
                  <a:pt x="21552" y="10"/>
                </a:lnTo>
                <a:lnTo>
                  <a:pt x="21574" y="12"/>
                </a:lnTo>
                <a:lnTo>
                  <a:pt x="21596" y="8"/>
                </a:lnTo>
                <a:lnTo>
                  <a:pt x="21618" y="3"/>
                </a:lnTo>
                <a:lnTo>
                  <a:pt x="21639" y="8"/>
                </a:lnTo>
                <a:lnTo>
                  <a:pt x="21661" y="10"/>
                </a:lnTo>
                <a:lnTo>
                  <a:pt x="21683" y="10"/>
                </a:lnTo>
                <a:lnTo>
                  <a:pt x="21705" y="10"/>
                </a:lnTo>
                <a:lnTo>
                  <a:pt x="21726" y="0"/>
                </a:lnTo>
                <a:lnTo>
                  <a:pt x="21748" y="10"/>
                </a:lnTo>
                <a:lnTo>
                  <a:pt x="21770" y="10"/>
                </a:lnTo>
                <a:lnTo>
                  <a:pt x="21792" y="6"/>
                </a:lnTo>
                <a:lnTo>
                  <a:pt x="21813" y="8"/>
                </a:lnTo>
                <a:lnTo>
                  <a:pt x="21835" y="5"/>
                </a:lnTo>
                <a:lnTo>
                  <a:pt x="21857" y="1"/>
                </a:lnTo>
                <a:lnTo>
                  <a:pt x="21879" y="5"/>
                </a:lnTo>
                <a:lnTo>
                  <a:pt x="21900" y="3"/>
                </a:lnTo>
                <a:lnTo>
                  <a:pt x="21922" y="3"/>
                </a:lnTo>
                <a:lnTo>
                  <a:pt x="21944" y="6"/>
                </a:lnTo>
                <a:lnTo>
                  <a:pt x="21966" y="3"/>
                </a:lnTo>
                <a:lnTo>
                  <a:pt x="21987" y="6"/>
                </a:lnTo>
                <a:lnTo>
                  <a:pt x="22009" y="6"/>
                </a:lnTo>
                <a:lnTo>
                  <a:pt x="22031" y="5"/>
                </a:lnTo>
                <a:lnTo>
                  <a:pt x="22053" y="8"/>
                </a:lnTo>
                <a:lnTo>
                  <a:pt x="22074" y="8"/>
                </a:lnTo>
                <a:lnTo>
                  <a:pt x="22096" y="6"/>
                </a:lnTo>
                <a:lnTo>
                  <a:pt x="22118" y="8"/>
                </a:lnTo>
                <a:lnTo>
                  <a:pt x="22140" y="3"/>
                </a:lnTo>
                <a:lnTo>
                  <a:pt x="22161" y="3"/>
                </a:lnTo>
                <a:lnTo>
                  <a:pt x="22183" y="6"/>
                </a:lnTo>
                <a:lnTo>
                  <a:pt x="22205" y="5"/>
                </a:lnTo>
                <a:lnTo>
                  <a:pt x="22227" y="5"/>
                </a:lnTo>
                <a:lnTo>
                  <a:pt x="22248" y="10"/>
                </a:lnTo>
                <a:lnTo>
                  <a:pt x="22270" y="3"/>
                </a:lnTo>
                <a:lnTo>
                  <a:pt x="22292" y="6"/>
                </a:lnTo>
                <a:lnTo>
                  <a:pt x="22314" y="3"/>
                </a:lnTo>
                <a:lnTo>
                  <a:pt x="22335" y="10"/>
                </a:lnTo>
                <a:lnTo>
                  <a:pt x="22357" y="5"/>
                </a:lnTo>
                <a:lnTo>
                  <a:pt x="22379" y="6"/>
                </a:lnTo>
                <a:lnTo>
                  <a:pt x="22401" y="5"/>
                </a:lnTo>
                <a:lnTo>
                  <a:pt x="22422" y="8"/>
                </a:lnTo>
                <a:lnTo>
                  <a:pt x="22444" y="5"/>
                </a:lnTo>
                <a:lnTo>
                  <a:pt x="22466" y="8"/>
                </a:lnTo>
                <a:lnTo>
                  <a:pt x="22488" y="5"/>
                </a:lnTo>
                <a:lnTo>
                  <a:pt x="22509" y="6"/>
                </a:lnTo>
                <a:lnTo>
                  <a:pt x="22531" y="6"/>
                </a:lnTo>
                <a:lnTo>
                  <a:pt x="22553" y="10"/>
                </a:lnTo>
                <a:lnTo>
                  <a:pt x="22575" y="1"/>
                </a:lnTo>
                <a:lnTo>
                  <a:pt x="22596" y="6"/>
                </a:lnTo>
                <a:lnTo>
                  <a:pt x="22618" y="8"/>
                </a:lnTo>
                <a:lnTo>
                  <a:pt x="22640" y="6"/>
                </a:lnTo>
                <a:lnTo>
                  <a:pt x="22662" y="10"/>
                </a:lnTo>
                <a:lnTo>
                  <a:pt x="22683" y="5"/>
                </a:lnTo>
                <a:lnTo>
                  <a:pt x="22705" y="5"/>
                </a:lnTo>
                <a:lnTo>
                  <a:pt x="22727" y="5"/>
                </a:lnTo>
                <a:lnTo>
                  <a:pt x="22749" y="3"/>
                </a:lnTo>
                <a:lnTo>
                  <a:pt x="22770" y="5"/>
                </a:lnTo>
                <a:lnTo>
                  <a:pt x="22792" y="8"/>
                </a:lnTo>
                <a:lnTo>
                  <a:pt x="22814" y="12"/>
                </a:lnTo>
                <a:lnTo>
                  <a:pt x="22836" y="10"/>
                </a:lnTo>
                <a:lnTo>
                  <a:pt x="22857" y="10"/>
                </a:lnTo>
                <a:lnTo>
                  <a:pt x="22879" y="12"/>
                </a:lnTo>
                <a:lnTo>
                  <a:pt x="22901" y="5"/>
                </a:lnTo>
                <a:lnTo>
                  <a:pt x="22923" y="0"/>
                </a:lnTo>
                <a:lnTo>
                  <a:pt x="22944" y="12"/>
                </a:lnTo>
                <a:lnTo>
                  <a:pt x="22966" y="12"/>
                </a:lnTo>
                <a:lnTo>
                  <a:pt x="22988" y="20"/>
                </a:lnTo>
                <a:lnTo>
                  <a:pt x="23010" y="8"/>
                </a:lnTo>
                <a:lnTo>
                  <a:pt x="23031" y="1"/>
                </a:lnTo>
                <a:lnTo>
                  <a:pt x="23053" y="6"/>
                </a:lnTo>
                <a:lnTo>
                  <a:pt x="23075" y="15"/>
                </a:lnTo>
                <a:lnTo>
                  <a:pt x="23097" y="5"/>
                </a:lnTo>
                <a:lnTo>
                  <a:pt x="23118" y="10"/>
                </a:lnTo>
                <a:lnTo>
                  <a:pt x="23140" y="8"/>
                </a:lnTo>
                <a:lnTo>
                  <a:pt x="23162" y="8"/>
                </a:lnTo>
                <a:lnTo>
                  <a:pt x="23184" y="8"/>
                </a:lnTo>
                <a:lnTo>
                  <a:pt x="23205" y="3"/>
                </a:lnTo>
                <a:lnTo>
                  <a:pt x="23227" y="8"/>
                </a:lnTo>
                <a:lnTo>
                  <a:pt x="23249" y="3"/>
                </a:lnTo>
                <a:lnTo>
                  <a:pt x="23271" y="5"/>
                </a:lnTo>
                <a:lnTo>
                  <a:pt x="23292" y="3"/>
                </a:lnTo>
                <a:lnTo>
                  <a:pt x="23314" y="5"/>
                </a:lnTo>
                <a:lnTo>
                  <a:pt x="23336" y="3"/>
                </a:lnTo>
                <a:lnTo>
                  <a:pt x="23358" y="5"/>
                </a:lnTo>
                <a:lnTo>
                  <a:pt x="23379" y="8"/>
                </a:lnTo>
                <a:lnTo>
                  <a:pt x="23401" y="5"/>
                </a:lnTo>
                <a:lnTo>
                  <a:pt x="23423" y="5"/>
                </a:lnTo>
                <a:lnTo>
                  <a:pt x="23445" y="5"/>
                </a:lnTo>
                <a:lnTo>
                  <a:pt x="23466" y="3"/>
                </a:lnTo>
                <a:lnTo>
                  <a:pt x="23488" y="8"/>
                </a:lnTo>
                <a:lnTo>
                  <a:pt x="23510" y="3"/>
                </a:lnTo>
                <a:lnTo>
                  <a:pt x="23532" y="3"/>
                </a:lnTo>
                <a:lnTo>
                  <a:pt x="23553" y="5"/>
                </a:lnTo>
                <a:lnTo>
                  <a:pt x="23575" y="1"/>
                </a:lnTo>
                <a:lnTo>
                  <a:pt x="23597" y="5"/>
                </a:lnTo>
                <a:lnTo>
                  <a:pt x="23619" y="18"/>
                </a:lnTo>
                <a:lnTo>
                  <a:pt x="23640" y="8"/>
                </a:lnTo>
                <a:lnTo>
                  <a:pt x="23662" y="10"/>
                </a:lnTo>
                <a:lnTo>
                  <a:pt x="23684" y="3"/>
                </a:lnTo>
                <a:lnTo>
                  <a:pt x="23706" y="3"/>
                </a:lnTo>
                <a:lnTo>
                  <a:pt x="23727" y="5"/>
                </a:lnTo>
                <a:lnTo>
                  <a:pt x="23749" y="12"/>
                </a:lnTo>
                <a:lnTo>
                  <a:pt x="23771" y="13"/>
                </a:lnTo>
                <a:lnTo>
                  <a:pt x="23793" y="6"/>
                </a:lnTo>
                <a:lnTo>
                  <a:pt x="23814" y="8"/>
                </a:lnTo>
                <a:lnTo>
                  <a:pt x="23836" y="3"/>
                </a:lnTo>
                <a:lnTo>
                  <a:pt x="23858" y="5"/>
                </a:lnTo>
                <a:lnTo>
                  <a:pt x="23880" y="6"/>
                </a:lnTo>
                <a:lnTo>
                  <a:pt x="23901" y="6"/>
                </a:lnTo>
                <a:lnTo>
                  <a:pt x="23923" y="5"/>
                </a:lnTo>
                <a:lnTo>
                  <a:pt x="23945" y="8"/>
                </a:lnTo>
                <a:lnTo>
                  <a:pt x="23967" y="3"/>
                </a:lnTo>
                <a:lnTo>
                  <a:pt x="23988" y="10"/>
                </a:lnTo>
                <a:lnTo>
                  <a:pt x="24010" y="1"/>
                </a:lnTo>
                <a:lnTo>
                  <a:pt x="24032" y="6"/>
                </a:lnTo>
                <a:lnTo>
                  <a:pt x="24054" y="6"/>
                </a:lnTo>
                <a:lnTo>
                  <a:pt x="24075" y="10"/>
                </a:lnTo>
                <a:lnTo>
                  <a:pt x="24097" y="6"/>
                </a:lnTo>
                <a:lnTo>
                  <a:pt x="24119" y="8"/>
                </a:lnTo>
                <a:lnTo>
                  <a:pt x="24140" y="6"/>
                </a:lnTo>
                <a:lnTo>
                  <a:pt x="24162" y="8"/>
                </a:lnTo>
                <a:lnTo>
                  <a:pt x="24184" y="8"/>
                </a:lnTo>
                <a:lnTo>
                  <a:pt x="24206" y="6"/>
                </a:lnTo>
                <a:lnTo>
                  <a:pt x="24228" y="12"/>
                </a:lnTo>
                <a:lnTo>
                  <a:pt x="24249" y="5"/>
                </a:lnTo>
                <a:lnTo>
                  <a:pt x="24271" y="5"/>
                </a:lnTo>
                <a:lnTo>
                  <a:pt x="24293" y="5"/>
                </a:lnTo>
                <a:lnTo>
                  <a:pt x="24314" y="12"/>
                </a:lnTo>
                <a:lnTo>
                  <a:pt x="24336" y="1"/>
                </a:lnTo>
                <a:lnTo>
                  <a:pt x="24358" y="10"/>
                </a:lnTo>
                <a:lnTo>
                  <a:pt x="24380" y="6"/>
                </a:lnTo>
                <a:lnTo>
                  <a:pt x="24402" y="5"/>
                </a:lnTo>
                <a:lnTo>
                  <a:pt x="24423" y="8"/>
                </a:lnTo>
                <a:lnTo>
                  <a:pt x="24445" y="3"/>
                </a:lnTo>
                <a:lnTo>
                  <a:pt x="24467" y="8"/>
                </a:lnTo>
                <a:lnTo>
                  <a:pt x="24488" y="13"/>
                </a:lnTo>
                <a:lnTo>
                  <a:pt x="24510" y="6"/>
                </a:lnTo>
                <a:lnTo>
                  <a:pt x="24532" y="5"/>
                </a:lnTo>
                <a:lnTo>
                  <a:pt x="24554" y="8"/>
                </a:lnTo>
                <a:lnTo>
                  <a:pt x="24576" y="6"/>
                </a:lnTo>
                <a:lnTo>
                  <a:pt x="24597" y="18"/>
                </a:lnTo>
                <a:lnTo>
                  <a:pt x="24619" y="3"/>
                </a:lnTo>
                <a:lnTo>
                  <a:pt x="24641" y="0"/>
                </a:lnTo>
                <a:lnTo>
                  <a:pt x="24662" y="3"/>
                </a:lnTo>
                <a:lnTo>
                  <a:pt x="24684" y="12"/>
                </a:lnTo>
                <a:lnTo>
                  <a:pt x="24706" y="8"/>
                </a:lnTo>
                <a:lnTo>
                  <a:pt x="24728" y="5"/>
                </a:lnTo>
                <a:lnTo>
                  <a:pt x="24750" y="8"/>
                </a:lnTo>
                <a:lnTo>
                  <a:pt x="24771" y="5"/>
                </a:lnTo>
                <a:lnTo>
                  <a:pt x="24793" y="10"/>
                </a:lnTo>
                <a:lnTo>
                  <a:pt x="24815" y="5"/>
                </a:lnTo>
                <a:lnTo>
                  <a:pt x="24836" y="3"/>
                </a:lnTo>
                <a:lnTo>
                  <a:pt x="24858" y="3"/>
                </a:lnTo>
                <a:lnTo>
                  <a:pt x="24880" y="6"/>
                </a:lnTo>
                <a:lnTo>
                  <a:pt x="24902" y="5"/>
                </a:lnTo>
                <a:lnTo>
                  <a:pt x="24923" y="3"/>
                </a:lnTo>
                <a:lnTo>
                  <a:pt x="24945" y="3"/>
                </a:lnTo>
                <a:lnTo>
                  <a:pt x="24967" y="3"/>
                </a:lnTo>
                <a:lnTo>
                  <a:pt x="24989" y="6"/>
                </a:lnTo>
                <a:lnTo>
                  <a:pt x="25010" y="5"/>
                </a:lnTo>
                <a:lnTo>
                  <a:pt x="25032" y="6"/>
                </a:lnTo>
                <a:lnTo>
                  <a:pt x="25054" y="6"/>
                </a:lnTo>
                <a:lnTo>
                  <a:pt x="25076" y="6"/>
                </a:lnTo>
                <a:lnTo>
                  <a:pt x="25097" y="10"/>
                </a:lnTo>
                <a:lnTo>
                  <a:pt x="25119" y="12"/>
                </a:lnTo>
                <a:lnTo>
                  <a:pt x="25141" y="6"/>
                </a:lnTo>
                <a:lnTo>
                  <a:pt x="25163" y="1"/>
                </a:lnTo>
                <a:lnTo>
                  <a:pt x="25184" y="5"/>
                </a:lnTo>
                <a:lnTo>
                  <a:pt x="25206" y="10"/>
                </a:lnTo>
                <a:lnTo>
                  <a:pt x="25228" y="3"/>
                </a:lnTo>
                <a:lnTo>
                  <a:pt x="25250" y="5"/>
                </a:lnTo>
                <a:lnTo>
                  <a:pt x="25271" y="3"/>
                </a:lnTo>
                <a:lnTo>
                  <a:pt x="25293" y="6"/>
                </a:lnTo>
                <a:lnTo>
                  <a:pt x="25315" y="8"/>
                </a:lnTo>
                <a:lnTo>
                  <a:pt x="25337" y="3"/>
                </a:lnTo>
                <a:lnTo>
                  <a:pt x="25358" y="6"/>
                </a:lnTo>
                <a:lnTo>
                  <a:pt x="25380" y="1"/>
                </a:lnTo>
                <a:lnTo>
                  <a:pt x="25402" y="12"/>
                </a:lnTo>
                <a:lnTo>
                  <a:pt x="25424" y="8"/>
                </a:lnTo>
                <a:lnTo>
                  <a:pt x="25445" y="6"/>
                </a:lnTo>
                <a:lnTo>
                  <a:pt x="25467" y="3"/>
                </a:lnTo>
                <a:lnTo>
                  <a:pt x="25489" y="8"/>
                </a:lnTo>
                <a:lnTo>
                  <a:pt x="25511" y="5"/>
                </a:lnTo>
                <a:lnTo>
                  <a:pt x="25532" y="5"/>
                </a:lnTo>
                <a:lnTo>
                  <a:pt x="25554" y="15"/>
                </a:lnTo>
                <a:lnTo>
                  <a:pt x="25576" y="5"/>
                </a:lnTo>
                <a:lnTo>
                  <a:pt x="25598" y="6"/>
                </a:lnTo>
                <a:lnTo>
                  <a:pt x="25619" y="6"/>
                </a:lnTo>
                <a:lnTo>
                  <a:pt x="25641" y="8"/>
                </a:lnTo>
                <a:lnTo>
                  <a:pt x="25663" y="12"/>
                </a:lnTo>
                <a:lnTo>
                  <a:pt x="25685" y="10"/>
                </a:lnTo>
                <a:lnTo>
                  <a:pt x="25706" y="15"/>
                </a:lnTo>
                <a:lnTo>
                  <a:pt x="25728" y="8"/>
                </a:lnTo>
                <a:lnTo>
                  <a:pt x="25750" y="5"/>
                </a:lnTo>
                <a:lnTo>
                  <a:pt x="25772" y="8"/>
                </a:lnTo>
                <a:lnTo>
                  <a:pt x="25793" y="8"/>
                </a:lnTo>
                <a:lnTo>
                  <a:pt x="25815" y="3"/>
                </a:lnTo>
                <a:lnTo>
                  <a:pt x="25837" y="3"/>
                </a:lnTo>
                <a:lnTo>
                  <a:pt x="25859" y="1"/>
                </a:lnTo>
                <a:lnTo>
                  <a:pt x="25880" y="8"/>
                </a:lnTo>
                <a:lnTo>
                  <a:pt x="25902" y="5"/>
                </a:lnTo>
                <a:lnTo>
                  <a:pt x="25924" y="6"/>
                </a:lnTo>
                <a:lnTo>
                  <a:pt x="25945" y="5"/>
                </a:lnTo>
                <a:lnTo>
                  <a:pt x="25967" y="3"/>
                </a:lnTo>
                <a:lnTo>
                  <a:pt x="25989" y="10"/>
                </a:lnTo>
                <a:lnTo>
                  <a:pt x="26011" y="5"/>
                </a:lnTo>
                <a:lnTo>
                  <a:pt x="26033" y="6"/>
                </a:lnTo>
                <a:lnTo>
                  <a:pt x="26054" y="8"/>
                </a:lnTo>
                <a:lnTo>
                  <a:pt x="26076" y="3"/>
                </a:lnTo>
                <a:lnTo>
                  <a:pt x="26098" y="3"/>
                </a:lnTo>
                <a:lnTo>
                  <a:pt x="26120" y="13"/>
                </a:lnTo>
                <a:lnTo>
                  <a:pt x="26142" y="5"/>
                </a:lnTo>
                <a:lnTo>
                  <a:pt x="26163" y="6"/>
                </a:lnTo>
                <a:lnTo>
                  <a:pt x="26185" y="5"/>
                </a:lnTo>
                <a:lnTo>
                  <a:pt x="26207" y="6"/>
                </a:lnTo>
                <a:lnTo>
                  <a:pt x="26228" y="8"/>
                </a:lnTo>
                <a:lnTo>
                  <a:pt x="26250" y="8"/>
                </a:lnTo>
                <a:lnTo>
                  <a:pt x="26272" y="3"/>
                </a:lnTo>
                <a:lnTo>
                  <a:pt x="26294" y="1"/>
                </a:lnTo>
                <a:lnTo>
                  <a:pt x="26315" y="5"/>
                </a:lnTo>
                <a:lnTo>
                  <a:pt x="26337" y="10"/>
                </a:lnTo>
                <a:lnTo>
                  <a:pt x="26359" y="3"/>
                </a:lnTo>
                <a:lnTo>
                  <a:pt x="26381" y="1"/>
                </a:lnTo>
                <a:lnTo>
                  <a:pt x="26402" y="6"/>
                </a:lnTo>
                <a:lnTo>
                  <a:pt x="26424" y="0"/>
                </a:lnTo>
                <a:lnTo>
                  <a:pt x="26446" y="1"/>
                </a:lnTo>
                <a:lnTo>
                  <a:pt x="26468" y="1"/>
                </a:lnTo>
                <a:lnTo>
                  <a:pt x="26489" y="6"/>
                </a:lnTo>
                <a:lnTo>
                  <a:pt x="26511" y="6"/>
                </a:lnTo>
                <a:lnTo>
                  <a:pt x="26533" y="5"/>
                </a:lnTo>
                <a:lnTo>
                  <a:pt x="26555" y="1"/>
                </a:lnTo>
                <a:lnTo>
                  <a:pt x="26576" y="5"/>
                </a:lnTo>
                <a:lnTo>
                  <a:pt x="26598" y="5"/>
                </a:lnTo>
                <a:lnTo>
                  <a:pt x="26620" y="1"/>
                </a:lnTo>
                <a:lnTo>
                  <a:pt x="26642" y="6"/>
                </a:lnTo>
                <a:lnTo>
                  <a:pt x="26663" y="10"/>
                </a:lnTo>
                <a:lnTo>
                  <a:pt x="26685" y="10"/>
                </a:lnTo>
                <a:lnTo>
                  <a:pt x="26707" y="8"/>
                </a:lnTo>
                <a:lnTo>
                  <a:pt x="26729" y="1"/>
                </a:lnTo>
                <a:lnTo>
                  <a:pt x="26750" y="3"/>
                </a:lnTo>
                <a:lnTo>
                  <a:pt x="26772" y="12"/>
                </a:lnTo>
                <a:lnTo>
                  <a:pt x="26794" y="10"/>
                </a:lnTo>
                <a:lnTo>
                  <a:pt x="26816" y="5"/>
                </a:lnTo>
                <a:lnTo>
                  <a:pt x="26837" y="6"/>
                </a:lnTo>
                <a:lnTo>
                  <a:pt x="26859" y="8"/>
                </a:lnTo>
                <a:lnTo>
                  <a:pt x="26881" y="3"/>
                </a:lnTo>
                <a:lnTo>
                  <a:pt x="26903" y="6"/>
                </a:lnTo>
                <a:lnTo>
                  <a:pt x="26924" y="5"/>
                </a:lnTo>
                <a:lnTo>
                  <a:pt x="26946" y="3"/>
                </a:lnTo>
                <a:lnTo>
                  <a:pt x="26968" y="8"/>
                </a:lnTo>
                <a:lnTo>
                  <a:pt x="26990" y="5"/>
                </a:lnTo>
                <a:lnTo>
                  <a:pt x="27011" y="10"/>
                </a:lnTo>
                <a:lnTo>
                  <a:pt x="27033" y="8"/>
                </a:lnTo>
                <a:lnTo>
                  <a:pt x="27055" y="1"/>
                </a:lnTo>
                <a:lnTo>
                  <a:pt x="27076" y="6"/>
                </a:lnTo>
                <a:lnTo>
                  <a:pt x="27098" y="6"/>
                </a:lnTo>
                <a:lnTo>
                  <a:pt x="27120" y="6"/>
                </a:lnTo>
                <a:lnTo>
                  <a:pt x="27142" y="3"/>
                </a:lnTo>
                <a:lnTo>
                  <a:pt x="27164" y="8"/>
                </a:lnTo>
                <a:lnTo>
                  <a:pt x="27185" y="6"/>
                </a:lnTo>
                <a:lnTo>
                  <a:pt x="27207" y="8"/>
                </a:lnTo>
                <a:lnTo>
                  <a:pt x="27229" y="3"/>
                </a:lnTo>
                <a:lnTo>
                  <a:pt x="27251" y="5"/>
                </a:lnTo>
                <a:lnTo>
                  <a:pt x="27272" y="6"/>
                </a:lnTo>
                <a:lnTo>
                  <a:pt x="27294" y="10"/>
                </a:lnTo>
                <a:lnTo>
                  <a:pt x="27316" y="1"/>
                </a:lnTo>
                <a:lnTo>
                  <a:pt x="27338" y="5"/>
                </a:lnTo>
                <a:lnTo>
                  <a:pt x="27359" y="5"/>
                </a:lnTo>
                <a:lnTo>
                  <a:pt x="27381" y="3"/>
                </a:lnTo>
                <a:lnTo>
                  <a:pt x="27403" y="12"/>
                </a:lnTo>
                <a:lnTo>
                  <a:pt x="27424" y="10"/>
                </a:lnTo>
                <a:lnTo>
                  <a:pt x="27446" y="3"/>
                </a:lnTo>
                <a:lnTo>
                  <a:pt x="27468" y="1"/>
                </a:lnTo>
                <a:lnTo>
                  <a:pt x="27490" y="6"/>
                </a:lnTo>
                <a:lnTo>
                  <a:pt x="27511" y="3"/>
                </a:lnTo>
                <a:lnTo>
                  <a:pt x="27533" y="5"/>
                </a:lnTo>
                <a:lnTo>
                  <a:pt x="27555" y="0"/>
                </a:lnTo>
                <a:lnTo>
                  <a:pt x="27577" y="1"/>
                </a:lnTo>
                <a:lnTo>
                  <a:pt x="27598" y="12"/>
                </a:lnTo>
                <a:lnTo>
                  <a:pt x="27620" y="6"/>
                </a:lnTo>
                <a:lnTo>
                  <a:pt x="27642" y="8"/>
                </a:lnTo>
                <a:lnTo>
                  <a:pt x="27664" y="10"/>
                </a:lnTo>
                <a:lnTo>
                  <a:pt x="27685" y="3"/>
                </a:lnTo>
                <a:lnTo>
                  <a:pt x="27707" y="8"/>
                </a:lnTo>
                <a:lnTo>
                  <a:pt x="27729" y="3"/>
                </a:lnTo>
                <a:lnTo>
                  <a:pt x="27751" y="3"/>
                </a:lnTo>
                <a:lnTo>
                  <a:pt x="27772" y="0"/>
                </a:lnTo>
                <a:lnTo>
                  <a:pt x="27794" y="6"/>
                </a:lnTo>
                <a:lnTo>
                  <a:pt x="27816" y="5"/>
                </a:lnTo>
                <a:lnTo>
                  <a:pt x="27838" y="5"/>
                </a:lnTo>
                <a:lnTo>
                  <a:pt x="27859" y="5"/>
                </a:lnTo>
                <a:lnTo>
                  <a:pt x="27881" y="10"/>
                </a:lnTo>
                <a:lnTo>
                  <a:pt x="27903" y="5"/>
                </a:lnTo>
                <a:lnTo>
                  <a:pt x="27925" y="1"/>
                </a:lnTo>
                <a:lnTo>
                  <a:pt x="27946" y="3"/>
                </a:lnTo>
              </a:path>
            </a:pathLst>
          </a:custGeom>
          <a:noFill/>
          <a:ln w="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397" name="Group 3396"/>
          <p:cNvGrpSpPr/>
          <p:nvPr/>
        </p:nvGrpSpPr>
        <p:grpSpPr>
          <a:xfrm>
            <a:off x="2457657" y="966458"/>
            <a:ext cx="3083336" cy="1984983"/>
            <a:chOff x="482189" y="2593972"/>
            <a:chExt cx="3083336" cy="1984983"/>
          </a:xfrm>
        </p:grpSpPr>
        <p:sp>
          <p:nvSpPr>
            <p:cNvPr id="3084" name="Line 16"/>
            <p:cNvSpPr>
              <a:spLocks noChangeShapeType="1"/>
            </p:cNvSpPr>
            <p:nvPr/>
          </p:nvSpPr>
          <p:spPr bwMode="auto">
            <a:xfrm>
              <a:off x="1069975" y="4251325"/>
              <a:ext cx="24955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5" name="Line 17"/>
            <p:cNvSpPr>
              <a:spLocks noChangeShapeType="1"/>
            </p:cNvSpPr>
            <p:nvPr/>
          </p:nvSpPr>
          <p:spPr bwMode="auto">
            <a:xfrm>
              <a:off x="1071563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6" name="Line 18"/>
            <p:cNvSpPr>
              <a:spLocks noChangeShapeType="1"/>
            </p:cNvSpPr>
            <p:nvPr/>
          </p:nvSpPr>
          <p:spPr bwMode="auto">
            <a:xfrm>
              <a:off x="1154113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7" name="Line 19"/>
            <p:cNvSpPr>
              <a:spLocks noChangeShapeType="1"/>
            </p:cNvSpPr>
            <p:nvPr/>
          </p:nvSpPr>
          <p:spPr bwMode="auto">
            <a:xfrm>
              <a:off x="1238250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8" name="Line 20"/>
            <p:cNvSpPr>
              <a:spLocks noChangeShapeType="1"/>
            </p:cNvSpPr>
            <p:nvPr/>
          </p:nvSpPr>
          <p:spPr bwMode="auto">
            <a:xfrm>
              <a:off x="1320800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9" name="Line 21"/>
            <p:cNvSpPr>
              <a:spLocks noChangeShapeType="1"/>
            </p:cNvSpPr>
            <p:nvPr/>
          </p:nvSpPr>
          <p:spPr bwMode="auto">
            <a:xfrm>
              <a:off x="1404938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0" name="Line 22"/>
            <p:cNvSpPr>
              <a:spLocks noChangeShapeType="1"/>
            </p:cNvSpPr>
            <p:nvPr/>
          </p:nvSpPr>
          <p:spPr bwMode="auto">
            <a:xfrm>
              <a:off x="1487488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1" name="Line 23"/>
            <p:cNvSpPr>
              <a:spLocks noChangeShapeType="1"/>
            </p:cNvSpPr>
            <p:nvPr/>
          </p:nvSpPr>
          <p:spPr bwMode="auto">
            <a:xfrm>
              <a:off x="1571625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2" name="Line 24"/>
            <p:cNvSpPr>
              <a:spLocks noChangeShapeType="1"/>
            </p:cNvSpPr>
            <p:nvPr/>
          </p:nvSpPr>
          <p:spPr bwMode="auto">
            <a:xfrm>
              <a:off x="1654175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3" name="Line 25"/>
            <p:cNvSpPr>
              <a:spLocks noChangeShapeType="1"/>
            </p:cNvSpPr>
            <p:nvPr/>
          </p:nvSpPr>
          <p:spPr bwMode="auto">
            <a:xfrm>
              <a:off x="1736725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4" name="Line 26"/>
            <p:cNvSpPr>
              <a:spLocks noChangeShapeType="1"/>
            </p:cNvSpPr>
            <p:nvPr/>
          </p:nvSpPr>
          <p:spPr bwMode="auto">
            <a:xfrm>
              <a:off x="1820863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5" name="Line 27"/>
            <p:cNvSpPr>
              <a:spLocks noChangeShapeType="1"/>
            </p:cNvSpPr>
            <p:nvPr/>
          </p:nvSpPr>
          <p:spPr bwMode="auto">
            <a:xfrm>
              <a:off x="1903413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6" name="Line 28"/>
            <p:cNvSpPr>
              <a:spLocks noChangeShapeType="1"/>
            </p:cNvSpPr>
            <p:nvPr/>
          </p:nvSpPr>
          <p:spPr bwMode="auto">
            <a:xfrm>
              <a:off x="1987550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7" name="Line 29"/>
            <p:cNvSpPr>
              <a:spLocks noChangeShapeType="1"/>
            </p:cNvSpPr>
            <p:nvPr/>
          </p:nvSpPr>
          <p:spPr bwMode="auto">
            <a:xfrm>
              <a:off x="2070100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8" name="Line 30"/>
            <p:cNvSpPr>
              <a:spLocks noChangeShapeType="1"/>
            </p:cNvSpPr>
            <p:nvPr/>
          </p:nvSpPr>
          <p:spPr bwMode="auto">
            <a:xfrm>
              <a:off x="2152650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9" name="Line 31"/>
            <p:cNvSpPr>
              <a:spLocks noChangeShapeType="1"/>
            </p:cNvSpPr>
            <p:nvPr/>
          </p:nvSpPr>
          <p:spPr bwMode="auto">
            <a:xfrm>
              <a:off x="2236788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0" name="Line 32"/>
            <p:cNvSpPr>
              <a:spLocks noChangeShapeType="1"/>
            </p:cNvSpPr>
            <p:nvPr/>
          </p:nvSpPr>
          <p:spPr bwMode="auto">
            <a:xfrm>
              <a:off x="2319338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1" name="Line 33"/>
            <p:cNvSpPr>
              <a:spLocks noChangeShapeType="1"/>
            </p:cNvSpPr>
            <p:nvPr/>
          </p:nvSpPr>
          <p:spPr bwMode="auto">
            <a:xfrm>
              <a:off x="2403475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2" name="Line 34"/>
            <p:cNvSpPr>
              <a:spLocks noChangeShapeType="1"/>
            </p:cNvSpPr>
            <p:nvPr/>
          </p:nvSpPr>
          <p:spPr bwMode="auto">
            <a:xfrm>
              <a:off x="2486025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3" name="Line 35"/>
            <p:cNvSpPr>
              <a:spLocks noChangeShapeType="1"/>
            </p:cNvSpPr>
            <p:nvPr/>
          </p:nvSpPr>
          <p:spPr bwMode="auto">
            <a:xfrm>
              <a:off x="2570163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4" name="Line 36"/>
            <p:cNvSpPr>
              <a:spLocks noChangeShapeType="1"/>
            </p:cNvSpPr>
            <p:nvPr/>
          </p:nvSpPr>
          <p:spPr bwMode="auto">
            <a:xfrm>
              <a:off x="2652713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5" name="Line 37"/>
            <p:cNvSpPr>
              <a:spLocks noChangeShapeType="1"/>
            </p:cNvSpPr>
            <p:nvPr/>
          </p:nvSpPr>
          <p:spPr bwMode="auto">
            <a:xfrm>
              <a:off x="2735263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6" name="Line 38"/>
            <p:cNvSpPr>
              <a:spLocks noChangeShapeType="1"/>
            </p:cNvSpPr>
            <p:nvPr/>
          </p:nvSpPr>
          <p:spPr bwMode="auto">
            <a:xfrm>
              <a:off x="2819400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7" name="Line 39"/>
            <p:cNvSpPr>
              <a:spLocks noChangeShapeType="1"/>
            </p:cNvSpPr>
            <p:nvPr/>
          </p:nvSpPr>
          <p:spPr bwMode="auto">
            <a:xfrm>
              <a:off x="2901950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8" name="Line 40"/>
            <p:cNvSpPr>
              <a:spLocks noChangeShapeType="1"/>
            </p:cNvSpPr>
            <p:nvPr/>
          </p:nvSpPr>
          <p:spPr bwMode="auto">
            <a:xfrm>
              <a:off x="2986088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9" name="Line 41"/>
            <p:cNvSpPr>
              <a:spLocks noChangeShapeType="1"/>
            </p:cNvSpPr>
            <p:nvPr/>
          </p:nvSpPr>
          <p:spPr bwMode="auto">
            <a:xfrm>
              <a:off x="3068638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0" name="Line 42"/>
            <p:cNvSpPr>
              <a:spLocks noChangeShapeType="1"/>
            </p:cNvSpPr>
            <p:nvPr/>
          </p:nvSpPr>
          <p:spPr bwMode="auto">
            <a:xfrm>
              <a:off x="3152775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1" name="Line 43"/>
            <p:cNvSpPr>
              <a:spLocks noChangeShapeType="1"/>
            </p:cNvSpPr>
            <p:nvPr/>
          </p:nvSpPr>
          <p:spPr bwMode="auto">
            <a:xfrm>
              <a:off x="3235325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2" name="Line 44"/>
            <p:cNvSpPr>
              <a:spLocks noChangeShapeType="1"/>
            </p:cNvSpPr>
            <p:nvPr/>
          </p:nvSpPr>
          <p:spPr bwMode="auto">
            <a:xfrm>
              <a:off x="3317875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3" name="Line 45"/>
            <p:cNvSpPr>
              <a:spLocks noChangeShapeType="1"/>
            </p:cNvSpPr>
            <p:nvPr/>
          </p:nvSpPr>
          <p:spPr bwMode="auto">
            <a:xfrm>
              <a:off x="3402013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4" name="Line 46"/>
            <p:cNvSpPr>
              <a:spLocks noChangeShapeType="1"/>
            </p:cNvSpPr>
            <p:nvPr/>
          </p:nvSpPr>
          <p:spPr bwMode="auto">
            <a:xfrm>
              <a:off x="3484563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5" name="Line 47"/>
            <p:cNvSpPr>
              <a:spLocks noChangeShapeType="1"/>
            </p:cNvSpPr>
            <p:nvPr/>
          </p:nvSpPr>
          <p:spPr bwMode="auto">
            <a:xfrm>
              <a:off x="1071563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6" name="Line 48"/>
            <p:cNvSpPr>
              <a:spLocks noChangeShapeType="1"/>
            </p:cNvSpPr>
            <p:nvPr/>
          </p:nvSpPr>
          <p:spPr bwMode="auto">
            <a:xfrm>
              <a:off x="1238250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7" name="Line 49"/>
            <p:cNvSpPr>
              <a:spLocks noChangeShapeType="1"/>
            </p:cNvSpPr>
            <p:nvPr/>
          </p:nvSpPr>
          <p:spPr bwMode="auto">
            <a:xfrm>
              <a:off x="1404938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8" name="Line 50"/>
            <p:cNvSpPr>
              <a:spLocks noChangeShapeType="1"/>
            </p:cNvSpPr>
            <p:nvPr/>
          </p:nvSpPr>
          <p:spPr bwMode="auto">
            <a:xfrm>
              <a:off x="1571625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9" name="Line 51"/>
            <p:cNvSpPr>
              <a:spLocks noChangeShapeType="1"/>
            </p:cNvSpPr>
            <p:nvPr/>
          </p:nvSpPr>
          <p:spPr bwMode="auto">
            <a:xfrm>
              <a:off x="1736725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0" name="Line 52"/>
            <p:cNvSpPr>
              <a:spLocks noChangeShapeType="1"/>
            </p:cNvSpPr>
            <p:nvPr/>
          </p:nvSpPr>
          <p:spPr bwMode="auto">
            <a:xfrm>
              <a:off x="1903413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1" name="Line 53"/>
            <p:cNvSpPr>
              <a:spLocks noChangeShapeType="1"/>
            </p:cNvSpPr>
            <p:nvPr/>
          </p:nvSpPr>
          <p:spPr bwMode="auto">
            <a:xfrm>
              <a:off x="2070100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2" name="Line 54"/>
            <p:cNvSpPr>
              <a:spLocks noChangeShapeType="1"/>
            </p:cNvSpPr>
            <p:nvPr/>
          </p:nvSpPr>
          <p:spPr bwMode="auto">
            <a:xfrm>
              <a:off x="2236788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3" name="Line 55"/>
            <p:cNvSpPr>
              <a:spLocks noChangeShapeType="1"/>
            </p:cNvSpPr>
            <p:nvPr/>
          </p:nvSpPr>
          <p:spPr bwMode="auto">
            <a:xfrm>
              <a:off x="2403475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4" name="Line 56"/>
            <p:cNvSpPr>
              <a:spLocks noChangeShapeType="1"/>
            </p:cNvSpPr>
            <p:nvPr/>
          </p:nvSpPr>
          <p:spPr bwMode="auto">
            <a:xfrm>
              <a:off x="2570163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5" name="Line 57"/>
            <p:cNvSpPr>
              <a:spLocks noChangeShapeType="1"/>
            </p:cNvSpPr>
            <p:nvPr/>
          </p:nvSpPr>
          <p:spPr bwMode="auto">
            <a:xfrm>
              <a:off x="2735263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6" name="Line 58"/>
            <p:cNvSpPr>
              <a:spLocks noChangeShapeType="1"/>
            </p:cNvSpPr>
            <p:nvPr/>
          </p:nvSpPr>
          <p:spPr bwMode="auto">
            <a:xfrm>
              <a:off x="2901950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7" name="Line 59"/>
            <p:cNvSpPr>
              <a:spLocks noChangeShapeType="1"/>
            </p:cNvSpPr>
            <p:nvPr/>
          </p:nvSpPr>
          <p:spPr bwMode="auto">
            <a:xfrm>
              <a:off x="3068638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8" name="Line 60"/>
            <p:cNvSpPr>
              <a:spLocks noChangeShapeType="1"/>
            </p:cNvSpPr>
            <p:nvPr/>
          </p:nvSpPr>
          <p:spPr bwMode="auto">
            <a:xfrm>
              <a:off x="3235325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9" name="Line 61"/>
            <p:cNvSpPr>
              <a:spLocks noChangeShapeType="1"/>
            </p:cNvSpPr>
            <p:nvPr/>
          </p:nvSpPr>
          <p:spPr bwMode="auto">
            <a:xfrm>
              <a:off x="3402013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1" name="Rectangle 63"/>
            <p:cNvSpPr>
              <a:spLocks noChangeArrowheads="1"/>
            </p:cNvSpPr>
            <p:nvPr/>
          </p:nvSpPr>
          <p:spPr bwMode="auto">
            <a:xfrm>
              <a:off x="1193800" y="4299650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1.2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34" name="Rectangle 66"/>
            <p:cNvSpPr>
              <a:spLocks noChangeArrowheads="1"/>
            </p:cNvSpPr>
            <p:nvPr/>
          </p:nvSpPr>
          <p:spPr bwMode="auto">
            <a:xfrm>
              <a:off x="1692275" y="4299650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1.8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37" name="Rectangle 69"/>
            <p:cNvSpPr>
              <a:spLocks noChangeArrowheads="1"/>
            </p:cNvSpPr>
            <p:nvPr/>
          </p:nvSpPr>
          <p:spPr bwMode="auto">
            <a:xfrm>
              <a:off x="2192338" y="4299650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2.4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40" name="Rectangle 72"/>
            <p:cNvSpPr>
              <a:spLocks noChangeArrowheads="1"/>
            </p:cNvSpPr>
            <p:nvPr/>
          </p:nvSpPr>
          <p:spPr bwMode="auto">
            <a:xfrm>
              <a:off x="2690813" y="4299650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3.0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43" name="Rectangle 75"/>
            <p:cNvSpPr>
              <a:spLocks noChangeArrowheads="1"/>
            </p:cNvSpPr>
            <p:nvPr/>
          </p:nvSpPr>
          <p:spPr bwMode="auto">
            <a:xfrm>
              <a:off x="3190875" y="4299650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3.6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46" name="Line 78"/>
            <p:cNvSpPr>
              <a:spLocks noChangeShapeType="1"/>
            </p:cNvSpPr>
            <p:nvPr/>
          </p:nvSpPr>
          <p:spPr bwMode="auto">
            <a:xfrm flipV="1">
              <a:off x="1069975" y="2619375"/>
              <a:ext cx="0" cy="163194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7" name="Line 79"/>
            <p:cNvSpPr>
              <a:spLocks noChangeShapeType="1"/>
            </p:cNvSpPr>
            <p:nvPr/>
          </p:nvSpPr>
          <p:spPr bwMode="auto">
            <a:xfrm flipH="1">
              <a:off x="1065213" y="42513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8" name="Line 80"/>
            <p:cNvSpPr>
              <a:spLocks noChangeShapeType="1"/>
            </p:cNvSpPr>
            <p:nvPr/>
          </p:nvSpPr>
          <p:spPr bwMode="auto">
            <a:xfrm flipH="1">
              <a:off x="1065213" y="42354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9" name="Line 81"/>
            <p:cNvSpPr>
              <a:spLocks noChangeShapeType="1"/>
            </p:cNvSpPr>
            <p:nvPr/>
          </p:nvSpPr>
          <p:spPr bwMode="auto">
            <a:xfrm flipH="1">
              <a:off x="1065213" y="42195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0" name="Line 82"/>
            <p:cNvSpPr>
              <a:spLocks noChangeShapeType="1"/>
            </p:cNvSpPr>
            <p:nvPr/>
          </p:nvSpPr>
          <p:spPr bwMode="auto">
            <a:xfrm flipH="1">
              <a:off x="1065213" y="42037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1" name="Line 83"/>
            <p:cNvSpPr>
              <a:spLocks noChangeShapeType="1"/>
            </p:cNvSpPr>
            <p:nvPr/>
          </p:nvSpPr>
          <p:spPr bwMode="auto">
            <a:xfrm flipH="1">
              <a:off x="1065213" y="41878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2" name="Line 84"/>
            <p:cNvSpPr>
              <a:spLocks noChangeShapeType="1"/>
            </p:cNvSpPr>
            <p:nvPr/>
          </p:nvSpPr>
          <p:spPr bwMode="auto">
            <a:xfrm flipH="1">
              <a:off x="1065213" y="41719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3" name="Line 85"/>
            <p:cNvSpPr>
              <a:spLocks noChangeShapeType="1"/>
            </p:cNvSpPr>
            <p:nvPr/>
          </p:nvSpPr>
          <p:spPr bwMode="auto">
            <a:xfrm flipH="1">
              <a:off x="1065213" y="41560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4" name="Line 86"/>
            <p:cNvSpPr>
              <a:spLocks noChangeShapeType="1"/>
            </p:cNvSpPr>
            <p:nvPr/>
          </p:nvSpPr>
          <p:spPr bwMode="auto">
            <a:xfrm flipH="1">
              <a:off x="1065213" y="41402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5" name="Line 87"/>
            <p:cNvSpPr>
              <a:spLocks noChangeShapeType="1"/>
            </p:cNvSpPr>
            <p:nvPr/>
          </p:nvSpPr>
          <p:spPr bwMode="auto">
            <a:xfrm flipH="1">
              <a:off x="1065213" y="41243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6" name="Line 88"/>
            <p:cNvSpPr>
              <a:spLocks noChangeShapeType="1"/>
            </p:cNvSpPr>
            <p:nvPr/>
          </p:nvSpPr>
          <p:spPr bwMode="auto">
            <a:xfrm flipH="1">
              <a:off x="1065213" y="41084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7" name="Line 89"/>
            <p:cNvSpPr>
              <a:spLocks noChangeShapeType="1"/>
            </p:cNvSpPr>
            <p:nvPr/>
          </p:nvSpPr>
          <p:spPr bwMode="auto">
            <a:xfrm flipH="1">
              <a:off x="1065213" y="409098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8" name="Line 90"/>
            <p:cNvSpPr>
              <a:spLocks noChangeShapeType="1"/>
            </p:cNvSpPr>
            <p:nvPr/>
          </p:nvSpPr>
          <p:spPr bwMode="auto">
            <a:xfrm flipH="1">
              <a:off x="1065213" y="407511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9" name="Line 91"/>
            <p:cNvSpPr>
              <a:spLocks noChangeShapeType="1"/>
            </p:cNvSpPr>
            <p:nvPr/>
          </p:nvSpPr>
          <p:spPr bwMode="auto">
            <a:xfrm flipH="1">
              <a:off x="1065213" y="405923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0" name="Line 92"/>
            <p:cNvSpPr>
              <a:spLocks noChangeShapeType="1"/>
            </p:cNvSpPr>
            <p:nvPr/>
          </p:nvSpPr>
          <p:spPr bwMode="auto">
            <a:xfrm flipH="1">
              <a:off x="1065213" y="404336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1" name="Line 93"/>
            <p:cNvSpPr>
              <a:spLocks noChangeShapeType="1"/>
            </p:cNvSpPr>
            <p:nvPr/>
          </p:nvSpPr>
          <p:spPr bwMode="auto">
            <a:xfrm flipH="1">
              <a:off x="1065213" y="402748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2" name="Line 94"/>
            <p:cNvSpPr>
              <a:spLocks noChangeShapeType="1"/>
            </p:cNvSpPr>
            <p:nvPr/>
          </p:nvSpPr>
          <p:spPr bwMode="auto">
            <a:xfrm flipH="1">
              <a:off x="1065213" y="401161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3" name="Line 95"/>
            <p:cNvSpPr>
              <a:spLocks noChangeShapeType="1"/>
            </p:cNvSpPr>
            <p:nvPr/>
          </p:nvSpPr>
          <p:spPr bwMode="auto">
            <a:xfrm flipH="1">
              <a:off x="1065213" y="399573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4" name="Line 96"/>
            <p:cNvSpPr>
              <a:spLocks noChangeShapeType="1"/>
            </p:cNvSpPr>
            <p:nvPr/>
          </p:nvSpPr>
          <p:spPr bwMode="auto">
            <a:xfrm flipH="1">
              <a:off x="1065213" y="397986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5" name="Line 97"/>
            <p:cNvSpPr>
              <a:spLocks noChangeShapeType="1"/>
            </p:cNvSpPr>
            <p:nvPr/>
          </p:nvSpPr>
          <p:spPr bwMode="auto">
            <a:xfrm flipH="1">
              <a:off x="1065213" y="396398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6" name="Line 98"/>
            <p:cNvSpPr>
              <a:spLocks noChangeShapeType="1"/>
            </p:cNvSpPr>
            <p:nvPr/>
          </p:nvSpPr>
          <p:spPr bwMode="auto">
            <a:xfrm flipH="1">
              <a:off x="1065213" y="39465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7" name="Line 99"/>
            <p:cNvSpPr>
              <a:spLocks noChangeShapeType="1"/>
            </p:cNvSpPr>
            <p:nvPr/>
          </p:nvSpPr>
          <p:spPr bwMode="auto">
            <a:xfrm flipH="1">
              <a:off x="1065213" y="39306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8" name="Line 100"/>
            <p:cNvSpPr>
              <a:spLocks noChangeShapeType="1"/>
            </p:cNvSpPr>
            <p:nvPr/>
          </p:nvSpPr>
          <p:spPr bwMode="auto">
            <a:xfrm flipH="1">
              <a:off x="1065213" y="39147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9" name="Line 101"/>
            <p:cNvSpPr>
              <a:spLocks noChangeShapeType="1"/>
            </p:cNvSpPr>
            <p:nvPr/>
          </p:nvSpPr>
          <p:spPr bwMode="auto">
            <a:xfrm flipH="1">
              <a:off x="1065213" y="38989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0" name="Line 102"/>
            <p:cNvSpPr>
              <a:spLocks noChangeShapeType="1"/>
            </p:cNvSpPr>
            <p:nvPr/>
          </p:nvSpPr>
          <p:spPr bwMode="auto">
            <a:xfrm flipH="1">
              <a:off x="1065213" y="38830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1" name="Line 103"/>
            <p:cNvSpPr>
              <a:spLocks noChangeShapeType="1"/>
            </p:cNvSpPr>
            <p:nvPr/>
          </p:nvSpPr>
          <p:spPr bwMode="auto">
            <a:xfrm flipH="1">
              <a:off x="1065213" y="38671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2" name="Line 104"/>
            <p:cNvSpPr>
              <a:spLocks noChangeShapeType="1"/>
            </p:cNvSpPr>
            <p:nvPr/>
          </p:nvSpPr>
          <p:spPr bwMode="auto">
            <a:xfrm flipH="1">
              <a:off x="1065213" y="38512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3" name="Line 105"/>
            <p:cNvSpPr>
              <a:spLocks noChangeShapeType="1"/>
            </p:cNvSpPr>
            <p:nvPr/>
          </p:nvSpPr>
          <p:spPr bwMode="auto">
            <a:xfrm flipH="1">
              <a:off x="1065213" y="38354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4" name="Line 106"/>
            <p:cNvSpPr>
              <a:spLocks noChangeShapeType="1"/>
            </p:cNvSpPr>
            <p:nvPr/>
          </p:nvSpPr>
          <p:spPr bwMode="auto">
            <a:xfrm flipH="1">
              <a:off x="1065213" y="38195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5" name="Line 107"/>
            <p:cNvSpPr>
              <a:spLocks noChangeShapeType="1"/>
            </p:cNvSpPr>
            <p:nvPr/>
          </p:nvSpPr>
          <p:spPr bwMode="auto">
            <a:xfrm flipH="1">
              <a:off x="1065213" y="380206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6" name="Line 108"/>
            <p:cNvSpPr>
              <a:spLocks noChangeShapeType="1"/>
            </p:cNvSpPr>
            <p:nvPr/>
          </p:nvSpPr>
          <p:spPr bwMode="auto">
            <a:xfrm flipH="1">
              <a:off x="1065213" y="378618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7" name="Line 109"/>
            <p:cNvSpPr>
              <a:spLocks noChangeShapeType="1"/>
            </p:cNvSpPr>
            <p:nvPr/>
          </p:nvSpPr>
          <p:spPr bwMode="auto">
            <a:xfrm flipH="1">
              <a:off x="1065213" y="377031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8" name="Line 110"/>
            <p:cNvSpPr>
              <a:spLocks noChangeShapeType="1"/>
            </p:cNvSpPr>
            <p:nvPr/>
          </p:nvSpPr>
          <p:spPr bwMode="auto">
            <a:xfrm flipH="1">
              <a:off x="1065213" y="375443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9" name="Line 111"/>
            <p:cNvSpPr>
              <a:spLocks noChangeShapeType="1"/>
            </p:cNvSpPr>
            <p:nvPr/>
          </p:nvSpPr>
          <p:spPr bwMode="auto">
            <a:xfrm flipH="1">
              <a:off x="1065213" y="373856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0" name="Line 112"/>
            <p:cNvSpPr>
              <a:spLocks noChangeShapeType="1"/>
            </p:cNvSpPr>
            <p:nvPr/>
          </p:nvSpPr>
          <p:spPr bwMode="auto">
            <a:xfrm flipH="1">
              <a:off x="1065213" y="372268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1" name="Line 113"/>
            <p:cNvSpPr>
              <a:spLocks noChangeShapeType="1"/>
            </p:cNvSpPr>
            <p:nvPr/>
          </p:nvSpPr>
          <p:spPr bwMode="auto">
            <a:xfrm flipH="1">
              <a:off x="1065213" y="370681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2" name="Line 114"/>
            <p:cNvSpPr>
              <a:spLocks noChangeShapeType="1"/>
            </p:cNvSpPr>
            <p:nvPr/>
          </p:nvSpPr>
          <p:spPr bwMode="auto">
            <a:xfrm flipH="1">
              <a:off x="1065213" y="369093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3" name="Line 115"/>
            <p:cNvSpPr>
              <a:spLocks noChangeShapeType="1"/>
            </p:cNvSpPr>
            <p:nvPr/>
          </p:nvSpPr>
          <p:spPr bwMode="auto">
            <a:xfrm flipH="1">
              <a:off x="1065213" y="367506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4" name="Line 116"/>
            <p:cNvSpPr>
              <a:spLocks noChangeShapeType="1"/>
            </p:cNvSpPr>
            <p:nvPr/>
          </p:nvSpPr>
          <p:spPr bwMode="auto">
            <a:xfrm flipH="1">
              <a:off x="1065213" y="365918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5" name="Line 117"/>
            <p:cNvSpPr>
              <a:spLocks noChangeShapeType="1"/>
            </p:cNvSpPr>
            <p:nvPr/>
          </p:nvSpPr>
          <p:spPr bwMode="auto">
            <a:xfrm flipH="1">
              <a:off x="1065213" y="36417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6" name="Line 118"/>
            <p:cNvSpPr>
              <a:spLocks noChangeShapeType="1"/>
            </p:cNvSpPr>
            <p:nvPr/>
          </p:nvSpPr>
          <p:spPr bwMode="auto">
            <a:xfrm flipH="1">
              <a:off x="1065213" y="36258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7" name="Line 119"/>
            <p:cNvSpPr>
              <a:spLocks noChangeShapeType="1"/>
            </p:cNvSpPr>
            <p:nvPr/>
          </p:nvSpPr>
          <p:spPr bwMode="auto">
            <a:xfrm flipH="1">
              <a:off x="1065213" y="36099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8" name="Line 120"/>
            <p:cNvSpPr>
              <a:spLocks noChangeShapeType="1"/>
            </p:cNvSpPr>
            <p:nvPr/>
          </p:nvSpPr>
          <p:spPr bwMode="auto">
            <a:xfrm flipH="1">
              <a:off x="1065213" y="35941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9" name="Line 121"/>
            <p:cNvSpPr>
              <a:spLocks noChangeShapeType="1"/>
            </p:cNvSpPr>
            <p:nvPr/>
          </p:nvSpPr>
          <p:spPr bwMode="auto">
            <a:xfrm flipH="1">
              <a:off x="1065213" y="35782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0" name="Line 122"/>
            <p:cNvSpPr>
              <a:spLocks noChangeShapeType="1"/>
            </p:cNvSpPr>
            <p:nvPr/>
          </p:nvSpPr>
          <p:spPr bwMode="auto">
            <a:xfrm flipH="1">
              <a:off x="1065213" y="35623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1" name="Line 123"/>
            <p:cNvSpPr>
              <a:spLocks noChangeShapeType="1"/>
            </p:cNvSpPr>
            <p:nvPr/>
          </p:nvSpPr>
          <p:spPr bwMode="auto">
            <a:xfrm flipH="1">
              <a:off x="1065213" y="35464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2" name="Line 124"/>
            <p:cNvSpPr>
              <a:spLocks noChangeShapeType="1"/>
            </p:cNvSpPr>
            <p:nvPr/>
          </p:nvSpPr>
          <p:spPr bwMode="auto">
            <a:xfrm flipH="1">
              <a:off x="1065213" y="35306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3" name="Line 125"/>
            <p:cNvSpPr>
              <a:spLocks noChangeShapeType="1"/>
            </p:cNvSpPr>
            <p:nvPr/>
          </p:nvSpPr>
          <p:spPr bwMode="auto">
            <a:xfrm flipH="1">
              <a:off x="1065213" y="35147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4" name="Line 126"/>
            <p:cNvSpPr>
              <a:spLocks noChangeShapeType="1"/>
            </p:cNvSpPr>
            <p:nvPr/>
          </p:nvSpPr>
          <p:spPr bwMode="auto">
            <a:xfrm flipH="1">
              <a:off x="1065213" y="349726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5" name="Line 127"/>
            <p:cNvSpPr>
              <a:spLocks noChangeShapeType="1"/>
            </p:cNvSpPr>
            <p:nvPr/>
          </p:nvSpPr>
          <p:spPr bwMode="auto">
            <a:xfrm flipH="1">
              <a:off x="1065213" y="348138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6" name="Line 128"/>
            <p:cNvSpPr>
              <a:spLocks noChangeShapeType="1"/>
            </p:cNvSpPr>
            <p:nvPr/>
          </p:nvSpPr>
          <p:spPr bwMode="auto">
            <a:xfrm flipH="1">
              <a:off x="1065213" y="346551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7" name="Line 129"/>
            <p:cNvSpPr>
              <a:spLocks noChangeShapeType="1"/>
            </p:cNvSpPr>
            <p:nvPr/>
          </p:nvSpPr>
          <p:spPr bwMode="auto">
            <a:xfrm flipH="1">
              <a:off x="1065213" y="344963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8" name="Line 130"/>
            <p:cNvSpPr>
              <a:spLocks noChangeShapeType="1"/>
            </p:cNvSpPr>
            <p:nvPr/>
          </p:nvSpPr>
          <p:spPr bwMode="auto">
            <a:xfrm flipH="1">
              <a:off x="1065213" y="343376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9" name="Line 131"/>
            <p:cNvSpPr>
              <a:spLocks noChangeShapeType="1"/>
            </p:cNvSpPr>
            <p:nvPr/>
          </p:nvSpPr>
          <p:spPr bwMode="auto">
            <a:xfrm flipH="1">
              <a:off x="1065213" y="341788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0" name="Line 132"/>
            <p:cNvSpPr>
              <a:spLocks noChangeShapeType="1"/>
            </p:cNvSpPr>
            <p:nvPr/>
          </p:nvSpPr>
          <p:spPr bwMode="auto">
            <a:xfrm flipH="1">
              <a:off x="1065213" y="340201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1" name="Line 133"/>
            <p:cNvSpPr>
              <a:spLocks noChangeShapeType="1"/>
            </p:cNvSpPr>
            <p:nvPr/>
          </p:nvSpPr>
          <p:spPr bwMode="auto">
            <a:xfrm flipH="1">
              <a:off x="1065213" y="338613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2" name="Line 134"/>
            <p:cNvSpPr>
              <a:spLocks noChangeShapeType="1"/>
            </p:cNvSpPr>
            <p:nvPr/>
          </p:nvSpPr>
          <p:spPr bwMode="auto">
            <a:xfrm flipH="1">
              <a:off x="1065213" y="337026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3" name="Line 135"/>
            <p:cNvSpPr>
              <a:spLocks noChangeShapeType="1"/>
            </p:cNvSpPr>
            <p:nvPr/>
          </p:nvSpPr>
          <p:spPr bwMode="auto">
            <a:xfrm flipH="1">
              <a:off x="1065213" y="335438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4" name="Line 136"/>
            <p:cNvSpPr>
              <a:spLocks noChangeShapeType="1"/>
            </p:cNvSpPr>
            <p:nvPr/>
          </p:nvSpPr>
          <p:spPr bwMode="auto">
            <a:xfrm flipH="1">
              <a:off x="1065213" y="33369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5" name="Line 137"/>
            <p:cNvSpPr>
              <a:spLocks noChangeShapeType="1"/>
            </p:cNvSpPr>
            <p:nvPr/>
          </p:nvSpPr>
          <p:spPr bwMode="auto">
            <a:xfrm flipH="1">
              <a:off x="1065213" y="33210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6" name="Line 138"/>
            <p:cNvSpPr>
              <a:spLocks noChangeShapeType="1"/>
            </p:cNvSpPr>
            <p:nvPr/>
          </p:nvSpPr>
          <p:spPr bwMode="auto">
            <a:xfrm flipH="1">
              <a:off x="1065213" y="33051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7" name="Line 139"/>
            <p:cNvSpPr>
              <a:spLocks noChangeShapeType="1"/>
            </p:cNvSpPr>
            <p:nvPr/>
          </p:nvSpPr>
          <p:spPr bwMode="auto">
            <a:xfrm flipH="1">
              <a:off x="1065213" y="32893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8" name="Line 140"/>
            <p:cNvSpPr>
              <a:spLocks noChangeShapeType="1"/>
            </p:cNvSpPr>
            <p:nvPr/>
          </p:nvSpPr>
          <p:spPr bwMode="auto">
            <a:xfrm flipH="1">
              <a:off x="1065213" y="32734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9" name="Line 141"/>
            <p:cNvSpPr>
              <a:spLocks noChangeShapeType="1"/>
            </p:cNvSpPr>
            <p:nvPr/>
          </p:nvSpPr>
          <p:spPr bwMode="auto">
            <a:xfrm flipH="1">
              <a:off x="1065213" y="32575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0" name="Line 142"/>
            <p:cNvSpPr>
              <a:spLocks noChangeShapeType="1"/>
            </p:cNvSpPr>
            <p:nvPr/>
          </p:nvSpPr>
          <p:spPr bwMode="auto">
            <a:xfrm flipH="1">
              <a:off x="1065213" y="32416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1" name="Line 143"/>
            <p:cNvSpPr>
              <a:spLocks noChangeShapeType="1"/>
            </p:cNvSpPr>
            <p:nvPr/>
          </p:nvSpPr>
          <p:spPr bwMode="auto">
            <a:xfrm flipH="1">
              <a:off x="1065213" y="32258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2" name="Line 144"/>
            <p:cNvSpPr>
              <a:spLocks noChangeShapeType="1"/>
            </p:cNvSpPr>
            <p:nvPr/>
          </p:nvSpPr>
          <p:spPr bwMode="auto">
            <a:xfrm flipH="1">
              <a:off x="1065213" y="32099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3" name="Line 145"/>
            <p:cNvSpPr>
              <a:spLocks noChangeShapeType="1"/>
            </p:cNvSpPr>
            <p:nvPr/>
          </p:nvSpPr>
          <p:spPr bwMode="auto">
            <a:xfrm flipH="1">
              <a:off x="1065213" y="319246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4" name="Line 146"/>
            <p:cNvSpPr>
              <a:spLocks noChangeShapeType="1"/>
            </p:cNvSpPr>
            <p:nvPr/>
          </p:nvSpPr>
          <p:spPr bwMode="auto">
            <a:xfrm flipH="1">
              <a:off x="1065213" y="317658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5" name="Line 147"/>
            <p:cNvSpPr>
              <a:spLocks noChangeShapeType="1"/>
            </p:cNvSpPr>
            <p:nvPr/>
          </p:nvSpPr>
          <p:spPr bwMode="auto">
            <a:xfrm flipH="1">
              <a:off x="1065213" y="316071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6" name="Line 148"/>
            <p:cNvSpPr>
              <a:spLocks noChangeShapeType="1"/>
            </p:cNvSpPr>
            <p:nvPr/>
          </p:nvSpPr>
          <p:spPr bwMode="auto">
            <a:xfrm flipH="1">
              <a:off x="1065213" y="314483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7" name="Line 149"/>
            <p:cNvSpPr>
              <a:spLocks noChangeShapeType="1"/>
            </p:cNvSpPr>
            <p:nvPr/>
          </p:nvSpPr>
          <p:spPr bwMode="auto">
            <a:xfrm flipH="1">
              <a:off x="1065213" y="312896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8" name="Line 150"/>
            <p:cNvSpPr>
              <a:spLocks noChangeShapeType="1"/>
            </p:cNvSpPr>
            <p:nvPr/>
          </p:nvSpPr>
          <p:spPr bwMode="auto">
            <a:xfrm flipH="1">
              <a:off x="1065213" y="311308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9" name="Line 151"/>
            <p:cNvSpPr>
              <a:spLocks noChangeShapeType="1"/>
            </p:cNvSpPr>
            <p:nvPr/>
          </p:nvSpPr>
          <p:spPr bwMode="auto">
            <a:xfrm flipH="1">
              <a:off x="1065213" y="309721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0" name="Line 152"/>
            <p:cNvSpPr>
              <a:spLocks noChangeShapeType="1"/>
            </p:cNvSpPr>
            <p:nvPr/>
          </p:nvSpPr>
          <p:spPr bwMode="auto">
            <a:xfrm flipH="1">
              <a:off x="1065213" y="308133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1" name="Line 153"/>
            <p:cNvSpPr>
              <a:spLocks noChangeShapeType="1"/>
            </p:cNvSpPr>
            <p:nvPr/>
          </p:nvSpPr>
          <p:spPr bwMode="auto">
            <a:xfrm flipH="1">
              <a:off x="1065213" y="306546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2" name="Line 154"/>
            <p:cNvSpPr>
              <a:spLocks noChangeShapeType="1"/>
            </p:cNvSpPr>
            <p:nvPr/>
          </p:nvSpPr>
          <p:spPr bwMode="auto">
            <a:xfrm flipH="1">
              <a:off x="1065213" y="30480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3" name="Line 155"/>
            <p:cNvSpPr>
              <a:spLocks noChangeShapeType="1"/>
            </p:cNvSpPr>
            <p:nvPr/>
          </p:nvSpPr>
          <p:spPr bwMode="auto">
            <a:xfrm flipH="1">
              <a:off x="1065213" y="30321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4" name="Line 156"/>
            <p:cNvSpPr>
              <a:spLocks noChangeShapeType="1"/>
            </p:cNvSpPr>
            <p:nvPr/>
          </p:nvSpPr>
          <p:spPr bwMode="auto">
            <a:xfrm flipH="1">
              <a:off x="1065213" y="30162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5" name="Line 157"/>
            <p:cNvSpPr>
              <a:spLocks noChangeShapeType="1"/>
            </p:cNvSpPr>
            <p:nvPr/>
          </p:nvSpPr>
          <p:spPr bwMode="auto">
            <a:xfrm flipH="1">
              <a:off x="1065213" y="30003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6" name="Line 158"/>
            <p:cNvSpPr>
              <a:spLocks noChangeShapeType="1"/>
            </p:cNvSpPr>
            <p:nvPr/>
          </p:nvSpPr>
          <p:spPr bwMode="auto">
            <a:xfrm flipH="1">
              <a:off x="1065213" y="29845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7" name="Line 159"/>
            <p:cNvSpPr>
              <a:spLocks noChangeShapeType="1"/>
            </p:cNvSpPr>
            <p:nvPr/>
          </p:nvSpPr>
          <p:spPr bwMode="auto">
            <a:xfrm flipH="1">
              <a:off x="1065213" y="29686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8" name="Line 160"/>
            <p:cNvSpPr>
              <a:spLocks noChangeShapeType="1"/>
            </p:cNvSpPr>
            <p:nvPr/>
          </p:nvSpPr>
          <p:spPr bwMode="auto">
            <a:xfrm flipH="1">
              <a:off x="1065213" y="29527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9" name="Line 161"/>
            <p:cNvSpPr>
              <a:spLocks noChangeShapeType="1"/>
            </p:cNvSpPr>
            <p:nvPr/>
          </p:nvSpPr>
          <p:spPr bwMode="auto">
            <a:xfrm flipH="1">
              <a:off x="1065213" y="29368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0" name="Line 162"/>
            <p:cNvSpPr>
              <a:spLocks noChangeShapeType="1"/>
            </p:cNvSpPr>
            <p:nvPr/>
          </p:nvSpPr>
          <p:spPr bwMode="auto">
            <a:xfrm flipH="1">
              <a:off x="1065213" y="29210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1" name="Line 163"/>
            <p:cNvSpPr>
              <a:spLocks noChangeShapeType="1"/>
            </p:cNvSpPr>
            <p:nvPr/>
          </p:nvSpPr>
          <p:spPr bwMode="auto">
            <a:xfrm flipH="1">
              <a:off x="1065213" y="29051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2" name="Line 164"/>
            <p:cNvSpPr>
              <a:spLocks noChangeShapeType="1"/>
            </p:cNvSpPr>
            <p:nvPr/>
          </p:nvSpPr>
          <p:spPr bwMode="auto">
            <a:xfrm flipH="1">
              <a:off x="1065213" y="288766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3" name="Line 165"/>
            <p:cNvSpPr>
              <a:spLocks noChangeShapeType="1"/>
            </p:cNvSpPr>
            <p:nvPr/>
          </p:nvSpPr>
          <p:spPr bwMode="auto">
            <a:xfrm flipH="1">
              <a:off x="1065213" y="287178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4" name="Line 166"/>
            <p:cNvSpPr>
              <a:spLocks noChangeShapeType="1"/>
            </p:cNvSpPr>
            <p:nvPr/>
          </p:nvSpPr>
          <p:spPr bwMode="auto">
            <a:xfrm flipH="1">
              <a:off x="1065213" y="285591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5" name="Line 167"/>
            <p:cNvSpPr>
              <a:spLocks noChangeShapeType="1"/>
            </p:cNvSpPr>
            <p:nvPr/>
          </p:nvSpPr>
          <p:spPr bwMode="auto">
            <a:xfrm flipH="1">
              <a:off x="1065213" y="284003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6" name="Line 168"/>
            <p:cNvSpPr>
              <a:spLocks noChangeShapeType="1"/>
            </p:cNvSpPr>
            <p:nvPr/>
          </p:nvSpPr>
          <p:spPr bwMode="auto">
            <a:xfrm flipH="1">
              <a:off x="1065213" y="282416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7" name="Line 169"/>
            <p:cNvSpPr>
              <a:spLocks noChangeShapeType="1"/>
            </p:cNvSpPr>
            <p:nvPr/>
          </p:nvSpPr>
          <p:spPr bwMode="auto">
            <a:xfrm flipH="1">
              <a:off x="1065213" y="280828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8" name="Line 170"/>
            <p:cNvSpPr>
              <a:spLocks noChangeShapeType="1"/>
            </p:cNvSpPr>
            <p:nvPr/>
          </p:nvSpPr>
          <p:spPr bwMode="auto">
            <a:xfrm flipH="1">
              <a:off x="1065213" y="279241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9" name="Line 171"/>
            <p:cNvSpPr>
              <a:spLocks noChangeShapeType="1"/>
            </p:cNvSpPr>
            <p:nvPr/>
          </p:nvSpPr>
          <p:spPr bwMode="auto">
            <a:xfrm flipH="1">
              <a:off x="1065213" y="277653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0" name="Line 172"/>
            <p:cNvSpPr>
              <a:spLocks noChangeShapeType="1"/>
            </p:cNvSpPr>
            <p:nvPr/>
          </p:nvSpPr>
          <p:spPr bwMode="auto">
            <a:xfrm flipH="1">
              <a:off x="1065213" y="276066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1" name="Line 173"/>
            <p:cNvSpPr>
              <a:spLocks noChangeShapeType="1"/>
            </p:cNvSpPr>
            <p:nvPr/>
          </p:nvSpPr>
          <p:spPr bwMode="auto">
            <a:xfrm flipH="1">
              <a:off x="1065213" y="27432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2" name="Line 174"/>
            <p:cNvSpPr>
              <a:spLocks noChangeShapeType="1"/>
            </p:cNvSpPr>
            <p:nvPr/>
          </p:nvSpPr>
          <p:spPr bwMode="auto">
            <a:xfrm flipH="1">
              <a:off x="1065213" y="27273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3" name="Line 175"/>
            <p:cNvSpPr>
              <a:spLocks noChangeShapeType="1"/>
            </p:cNvSpPr>
            <p:nvPr/>
          </p:nvSpPr>
          <p:spPr bwMode="auto">
            <a:xfrm flipH="1">
              <a:off x="1065213" y="27114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4" name="Line 176"/>
            <p:cNvSpPr>
              <a:spLocks noChangeShapeType="1"/>
            </p:cNvSpPr>
            <p:nvPr/>
          </p:nvSpPr>
          <p:spPr bwMode="auto">
            <a:xfrm flipH="1">
              <a:off x="1065213" y="26955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5" name="Line 177"/>
            <p:cNvSpPr>
              <a:spLocks noChangeShapeType="1"/>
            </p:cNvSpPr>
            <p:nvPr/>
          </p:nvSpPr>
          <p:spPr bwMode="auto">
            <a:xfrm flipH="1">
              <a:off x="1065213" y="26797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6" name="Line 178"/>
            <p:cNvSpPr>
              <a:spLocks noChangeShapeType="1"/>
            </p:cNvSpPr>
            <p:nvPr/>
          </p:nvSpPr>
          <p:spPr bwMode="auto">
            <a:xfrm flipH="1">
              <a:off x="1065213" y="26638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7" name="Line 179"/>
            <p:cNvSpPr>
              <a:spLocks noChangeShapeType="1"/>
            </p:cNvSpPr>
            <p:nvPr/>
          </p:nvSpPr>
          <p:spPr bwMode="auto">
            <a:xfrm flipH="1">
              <a:off x="1065213" y="26479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8" name="Line 180"/>
            <p:cNvSpPr>
              <a:spLocks noChangeShapeType="1"/>
            </p:cNvSpPr>
            <p:nvPr/>
          </p:nvSpPr>
          <p:spPr bwMode="auto">
            <a:xfrm flipH="1">
              <a:off x="1065213" y="26320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9" name="Line 181"/>
            <p:cNvSpPr>
              <a:spLocks noChangeShapeType="1"/>
            </p:cNvSpPr>
            <p:nvPr/>
          </p:nvSpPr>
          <p:spPr bwMode="auto">
            <a:xfrm flipH="1">
              <a:off x="1060450" y="4251325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0" name="Line 182"/>
            <p:cNvSpPr>
              <a:spLocks noChangeShapeType="1"/>
            </p:cNvSpPr>
            <p:nvPr/>
          </p:nvSpPr>
          <p:spPr bwMode="auto">
            <a:xfrm flipH="1">
              <a:off x="1060450" y="417195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1" name="Line 183"/>
            <p:cNvSpPr>
              <a:spLocks noChangeShapeType="1"/>
            </p:cNvSpPr>
            <p:nvPr/>
          </p:nvSpPr>
          <p:spPr bwMode="auto">
            <a:xfrm flipH="1">
              <a:off x="1060450" y="4090987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2" name="Line 184"/>
            <p:cNvSpPr>
              <a:spLocks noChangeShapeType="1"/>
            </p:cNvSpPr>
            <p:nvPr/>
          </p:nvSpPr>
          <p:spPr bwMode="auto">
            <a:xfrm flipH="1">
              <a:off x="1060450" y="4011612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3" name="Line 185"/>
            <p:cNvSpPr>
              <a:spLocks noChangeShapeType="1"/>
            </p:cNvSpPr>
            <p:nvPr/>
          </p:nvSpPr>
          <p:spPr bwMode="auto">
            <a:xfrm flipH="1">
              <a:off x="1060450" y="393065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4" name="Line 186"/>
            <p:cNvSpPr>
              <a:spLocks noChangeShapeType="1"/>
            </p:cNvSpPr>
            <p:nvPr/>
          </p:nvSpPr>
          <p:spPr bwMode="auto">
            <a:xfrm flipH="1">
              <a:off x="1060450" y="3851275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5" name="Line 187"/>
            <p:cNvSpPr>
              <a:spLocks noChangeShapeType="1"/>
            </p:cNvSpPr>
            <p:nvPr/>
          </p:nvSpPr>
          <p:spPr bwMode="auto">
            <a:xfrm flipH="1">
              <a:off x="1060450" y="3770312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6" name="Line 188"/>
            <p:cNvSpPr>
              <a:spLocks noChangeShapeType="1"/>
            </p:cNvSpPr>
            <p:nvPr/>
          </p:nvSpPr>
          <p:spPr bwMode="auto">
            <a:xfrm flipH="1">
              <a:off x="1060450" y="3690937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7" name="Line 189"/>
            <p:cNvSpPr>
              <a:spLocks noChangeShapeType="1"/>
            </p:cNvSpPr>
            <p:nvPr/>
          </p:nvSpPr>
          <p:spPr bwMode="auto">
            <a:xfrm flipH="1">
              <a:off x="1060450" y="3609975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8" name="Line 190"/>
            <p:cNvSpPr>
              <a:spLocks noChangeShapeType="1"/>
            </p:cNvSpPr>
            <p:nvPr/>
          </p:nvSpPr>
          <p:spPr bwMode="auto">
            <a:xfrm flipH="1">
              <a:off x="1060450" y="353060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9" name="Line 191"/>
            <p:cNvSpPr>
              <a:spLocks noChangeShapeType="1"/>
            </p:cNvSpPr>
            <p:nvPr/>
          </p:nvSpPr>
          <p:spPr bwMode="auto">
            <a:xfrm flipH="1">
              <a:off x="1060450" y="3449637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0" name="Line 192"/>
            <p:cNvSpPr>
              <a:spLocks noChangeShapeType="1"/>
            </p:cNvSpPr>
            <p:nvPr/>
          </p:nvSpPr>
          <p:spPr bwMode="auto">
            <a:xfrm flipH="1">
              <a:off x="1060450" y="3370263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1" name="Line 193"/>
            <p:cNvSpPr>
              <a:spLocks noChangeShapeType="1"/>
            </p:cNvSpPr>
            <p:nvPr/>
          </p:nvSpPr>
          <p:spPr bwMode="auto">
            <a:xfrm flipH="1">
              <a:off x="1060450" y="328930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2" name="Line 194"/>
            <p:cNvSpPr>
              <a:spLocks noChangeShapeType="1"/>
            </p:cNvSpPr>
            <p:nvPr/>
          </p:nvSpPr>
          <p:spPr bwMode="auto">
            <a:xfrm flipH="1">
              <a:off x="1060450" y="3209925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3" name="Line 195"/>
            <p:cNvSpPr>
              <a:spLocks noChangeShapeType="1"/>
            </p:cNvSpPr>
            <p:nvPr/>
          </p:nvSpPr>
          <p:spPr bwMode="auto">
            <a:xfrm flipH="1">
              <a:off x="1060450" y="3128963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4" name="Line 196"/>
            <p:cNvSpPr>
              <a:spLocks noChangeShapeType="1"/>
            </p:cNvSpPr>
            <p:nvPr/>
          </p:nvSpPr>
          <p:spPr bwMode="auto">
            <a:xfrm flipH="1">
              <a:off x="1060450" y="304800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5" name="Line 197"/>
            <p:cNvSpPr>
              <a:spLocks noChangeShapeType="1"/>
            </p:cNvSpPr>
            <p:nvPr/>
          </p:nvSpPr>
          <p:spPr bwMode="auto">
            <a:xfrm flipH="1">
              <a:off x="1060450" y="2968625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6" name="Line 198"/>
            <p:cNvSpPr>
              <a:spLocks noChangeShapeType="1"/>
            </p:cNvSpPr>
            <p:nvPr/>
          </p:nvSpPr>
          <p:spPr bwMode="auto">
            <a:xfrm flipH="1">
              <a:off x="1060450" y="2887663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7" name="Line 199"/>
            <p:cNvSpPr>
              <a:spLocks noChangeShapeType="1"/>
            </p:cNvSpPr>
            <p:nvPr/>
          </p:nvSpPr>
          <p:spPr bwMode="auto">
            <a:xfrm flipH="1">
              <a:off x="1060450" y="2808288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8" name="Line 200"/>
            <p:cNvSpPr>
              <a:spLocks noChangeShapeType="1"/>
            </p:cNvSpPr>
            <p:nvPr/>
          </p:nvSpPr>
          <p:spPr bwMode="auto">
            <a:xfrm flipH="1">
              <a:off x="1060450" y="2727325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9" name="Line 201"/>
            <p:cNvSpPr>
              <a:spLocks noChangeShapeType="1"/>
            </p:cNvSpPr>
            <p:nvPr/>
          </p:nvSpPr>
          <p:spPr bwMode="auto">
            <a:xfrm flipH="1">
              <a:off x="1060450" y="264795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4" name="Rectangle 206"/>
            <p:cNvSpPr>
              <a:spLocks noChangeArrowheads="1"/>
            </p:cNvSpPr>
            <p:nvPr/>
          </p:nvSpPr>
          <p:spPr bwMode="auto">
            <a:xfrm>
              <a:off x="758065" y="3876671"/>
              <a:ext cx="25968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2.0e5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211"/>
            <p:cNvSpPr>
              <a:spLocks noChangeArrowheads="1"/>
            </p:cNvSpPr>
            <p:nvPr/>
          </p:nvSpPr>
          <p:spPr bwMode="auto">
            <a:xfrm>
              <a:off x="758065" y="3555996"/>
              <a:ext cx="25968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4.0e5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215"/>
            <p:cNvSpPr>
              <a:spLocks noChangeArrowheads="1"/>
            </p:cNvSpPr>
            <p:nvPr/>
          </p:nvSpPr>
          <p:spPr bwMode="auto">
            <a:xfrm>
              <a:off x="758065" y="3235322"/>
              <a:ext cx="25968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6.0e5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219"/>
            <p:cNvSpPr>
              <a:spLocks noChangeArrowheads="1"/>
            </p:cNvSpPr>
            <p:nvPr/>
          </p:nvSpPr>
          <p:spPr bwMode="auto">
            <a:xfrm>
              <a:off x="758065" y="2914647"/>
              <a:ext cx="25968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8.0e5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223"/>
            <p:cNvSpPr>
              <a:spLocks noChangeArrowheads="1"/>
            </p:cNvSpPr>
            <p:nvPr/>
          </p:nvSpPr>
          <p:spPr bwMode="auto">
            <a:xfrm>
              <a:off x="758065" y="2593972"/>
              <a:ext cx="25968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1.0e6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7" name="Rectangle 970"/>
            <p:cNvSpPr>
              <a:spLocks noChangeArrowheads="1"/>
            </p:cNvSpPr>
            <p:nvPr/>
          </p:nvSpPr>
          <p:spPr bwMode="auto">
            <a:xfrm rot="16200000">
              <a:off x="160306" y="3205639"/>
              <a:ext cx="78226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Intensity (cps)</a:t>
              </a:r>
              <a:endParaRPr kumimoji="0" lang="en-US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" name="Rectangle 970"/>
            <p:cNvSpPr>
              <a:spLocks noChangeArrowheads="1"/>
            </p:cNvSpPr>
            <p:nvPr/>
          </p:nvSpPr>
          <p:spPr bwMode="auto">
            <a:xfrm>
              <a:off x="1839307" y="4440456"/>
              <a:ext cx="111569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Retention time (min)</a:t>
              </a:r>
              <a:endParaRPr kumimoji="0" lang="en-US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388" name="Freeform 375"/>
          <p:cNvSpPr>
            <a:spLocks/>
          </p:cNvSpPr>
          <p:nvPr/>
        </p:nvSpPr>
        <p:spPr bwMode="auto">
          <a:xfrm flipV="1">
            <a:off x="3038646" y="4584784"/>
            <a:ext cx="2509838" cy="45719"/>
          </a:xfrm>
          <a:custGeom>
            <a:avLst/>
            <a:gdLst>
              <a:gd name="T0" fmla="*/ 413 w 27947"/>
              <a:gd name="T1" fmla="*/ 777 h 26331"/>
              <a:gd name="T2" fmla="*/ 870 w 27947"/>
              <a:gd name="T3" fmla="*/ 444 h 26331"/>
              <a:gd name="T4" fmla="*/ 1327 w 27947"/>
              <a:gd name="T5" fmla="*/ 555 h 26331"/>
              <a:gd name="T6" fmla="*/ 1783 w 27947"/>
              <a:gd name="T7" fmla="*/ 888 h 26331"/>
              <a:gd name="T8" fmla="*/ 2240 w 27947"/>
              <a:gd name="T9" fmla="*/ 444 h 26331"/>
              <a:gd name="T10" fmla="*/ 2697 w 27947"/>
              <a:gd name="T11" fmla="*/ 444 h 26331"/>
              <a:gd name="T12" fmla="*/ 3153 w 27947"/>
              <a:gd name="T13" fmla="*/ 444 h 26331"/>
              <a:gd name="T14" fmla="*/ 3610 w 27947"/>
              <a:gd name="T15" fmla="*/ 222 h 26331"/>
              <a:gd name="T16" fmla="*/ 4067 w 27947"/>
              <a:gd name="T17" fmla="*/ 222 h 26331"/>
              <a:gd name="T18" fmla="*/ 4524 w 27947"/>
              <a:gd name="T19" fmla="*/ 444 h 26331"/>
              <a:gd name="T20" fmla="*/ 4980 w 27947"/>
              <a:gd name="T21" fmla="*/ 444 h 26331"/>
              <a:gd name="T22" fmla="*/ 5437 w 27947"/>
              <a:gd name="T23" fmla="*/ 111 h 26331"/>
              <a:gd name="T24" fmla="*/ 5894 w 27947"/>
              <a:gd name="T25" fmla="*/ 555 h 26331"/>
              <a:gd name="T26" fmla="*/ 6350 w 27947"/>
              <a:gd name="T27" fmla="*/ 111 h 26331"/>
              <a:gd name="T28" fmla="*/ 6807 w 27947"/>
              <a:gd name="T29" fmla="*/ 111 h 26331"/>
              <a:gd name="T30" fmla="*/ 7264 w 27947"/>
              <a:gd name="T31" fmla="*/ 444 h 26331"/>
              <a:gd name="T32" fmla="*/ 7721 w 27947"/>
              <a:gd name="T33" fmla="*/ 222 h 26331"/>
              <a:gd name="T34" fmla="*/ 8177 w 27947"/>
              <a:gd name="T35" fmla="*/ 222 h 26331"/>
              <a:gd name="T36" fmla="*/ 8634 w 27947"/>
              <a:gd name="T37" fmla="*/ 333 h 26331"/>
              <a:gd name="T38" fmla="*/ 9091 w 27947"/>
              <a:gd name="T39" fmla="*/ 111 h 26331"/>
              <a:gd name="T40" fmla="*/ 9548 w 27947"/>
              <a:gd name="T41" fmla="*/ 333 h 26331"/>
              <a:gd name="T42" fmla="*/ 10004 w 27947"/>
              <a:gd name="T43" fmla="*/ 555 h 26331"/>
              <a:gd name="T44" fmla="*/ 10461 w 27947"/>
              <a:gd name="T45" fmla="*/ 111 h 26331"/>
              <a:gd name="T46" fmla="*/ 10918 w 27947"/>
              <a:gd name="T47" fmla="*/ 111 h 26331"/>
              <a:gd name="T48" fmla="*/ 11374 w 27947"/>
              <a:gd name="T49" fmla="*/ 6221 h 26331"/>
              <a:gd name="T50" fmla="*/ 11831 w 27947"/>
              <a:gd name="T51" fmla="*/ 6554 h 26331"/>
              <a:gd name="T52" fmla="*/ 12288 w 27947"/>
              <a:gd name="T53" fmla="*/ 1777 h 26331"/>
              <a:gd name="T54" fmla="*/ 12745 w 27947"/>
              <a:gd name="T55" fmla="*/ 6443 h 26331"/>
              <a:gd name="T56" fmla="*/ 13201 w 27947"/>
              <a:gd name="T57" fmla="*/ 2333 h 26331"/>
              <a:gd name="T58" fmla="*/ 13658 w 27947"/>
              <a:gd name="T59" fmla="*/ 111 h 26331"/>
              <a:gd name="T60" fmla="*/ 14115 w 27947"/>
              <a:gd name="T61" fmla="*/ 555 h 26331"/>
              <a:gd name="T62" fmla="*/ 14571 w 27947"/>
              <a:gd name="T63" fmla="*/ 333 h 26331"/>
              <a:gd name="T64" fmla="*/ 15028 w 27947"/>
              <a:gd name="T65" fmla="*/ 111 h 26331"/>
              <a:gd name="T66" fmla="*/ 15485 w 27947"/>
              <a:gd name="T67" fmla="*/ 222 h 26331"/>
              <a:gd name="T68" fmla="*/ 15942 w 27947"/>
              <a:gd name="T69" fmla="*/ 333 h 26331"/>
              <a:gd name="T70" fmla="*/ 16398 w 27947"/>
              <a:gd name="T71" fmla="*/ 888 h 26331"/>
              <a:gd name="T72" fmla="*/ 16855 w 27947"/>
              <a:gd name="T73" fmla="*/ 111 h 26331"/>
              <a:gd name="T74" fmla="*/ 17312 w 27947"/>
              <a:gd name="T75" fmla="*/ 444 h 26331"/>
              <a:gd name="T76" fmla="*/ 17768 w 27947"/>
              <a:gd name="T77" fmla="*/ 222 h 26331"/>
              <a:gd name="T78" fmla="*/ 18225 w 27947"/>
              <a:gd name="T79" fmla="*/ 222 h 26331"/>
              <a:gd name="T80" fmla="*/ 18682 w 27947"/>
              <a:gd name="T81" fmla="*/ 111 h 26331"/>
              <a:gd name="T82" fmla="*/ 19138 w 27947"/>
              <a:gd name="T83" fmla="*/ 444 h 26331"/>
              <a:gd name="T84" fmla="*/ 19595 w 27947"/>
              <a:gd name="T85" fmla="*/ 222 h 26331"/>
              <a:gd name="T86" fmla="*/ 20052 w 27947"/>
              <a:gd name="T87" fmla="*/ 111 h 26331"/>
              <a:gd name="T88" fmla="*/ 20509 w 27947"/>
              <a:gd name="T89" fmla="*/ 444 h 26331"/>
              <a:gd name="T90" fmla="*/ 20965 w 27947"/>
              <a:gd name="T91" fmla="*/ 222 h 26331"/>
              <a:gd name="T92" fmla="*/ 21422 w 27947"/>
              <a:gd name="T93" fmla="*/ 777 h 26331"/>
              <a:gd name="T94" fmla="*/ 21879 w 27947"/>
              <a:gd name="T95" fmla="*/ 555 h 26331"/>
              <a:gd name="T96" fmla="*/ 22335 w 27947"/>
              <a:gd name="T97" fmla="*/ 333 h 26331"/>
              <a:gd name="T98" fmla="*/ 22792 w 27947"/>
              <a:gd name="T99" fmla="*/ 222 h 26331"/>
              <a:gd name="T100" fmla="*/ 23249 w 27947"/>
              <a:gd name="T101" fmla="*/ 222 h 26331"/>
              <a:gd name="T102" fmla="*/ 23706 w 27947"/>
              <a:gd name="T103" fmla="*/ 333 h 26331"/>
              <a:gd name="T104" fmla="*/ 24162 w 27947"/>
              <a:gd name="T105" fmla="*/ 666 h 26331"/>
              <a:gd name="T106" fmla="*/ 24619 w 27947"/>
              <a:gd name="T107" fmla="*/ 444 h 26331"/>
              <a:gd name="T108" fmla="*/ 25076 w 27947"/>
              <a:gd name="T109" fmla="*/ 333 h 26331"/>
              <a:gd name="T110" fmla="*/ 25533 w 27947"/>
              <a:gd name="T111" fmla="*/ 111 h 26331"/>
              <a:gd name="T112" fmla="*/ 25989 w 27947"/>
              <a:gd name="T113" fmla="*/ 0 h 26331"/>
              <a:gd name="T114" fmla="*/ 26446 w 27947"/>
              <a:gd name="T115" fmla="*/ 333 h 26331"/>
              <a:gd name="T116" fmla="*/ 26903 w 27947"/>
              <a:gd name="T117" fmla="*/ 222 h 26331"/>
              <a:gd name="T118" fmla="*/ 27359 w 27947"/>
              <a:gd name="T119" fmla="*/ 333 h 26331"/>
              <a:gd name="T120" fmla="*/ 27816 w 27947"/>
              <a:gd name="T121" fmla="*/ 555 h 26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7947" h="26331">
                <a:moveTo>
                  <a:pt x="0" y="555"/>
                </a:moveTo>
                <a:lnTo>
                  <a:pt x="0" y="555"/>
                </a:lnTo>
                <a:lnTo>
                  <a:pt x="22" y="777"/>
                </a:lnTo>
                <a:lnTo>
                  <a:pt x="43" y="555"/>
                </a:lnTo>
                <a:lnTo>
                  <a:pt x="65" y="444"/>
                </a:lnTo>
                <a:lnTo>
                  <a:pt x="87" y="666"/>
                </a:lnTo>
                <a:lnTo>
                  <a:pt x="109" y="555"/>
                </a:lnTo>
                <a:lnTo>
                  <a:pt x="130" y="444"/>
                </a:lnTo>
                <a:lnTo>
                  <a:pt x="152" y="222"/>
                </a:lnTo>
                <a:lnTo>
                  <a:pt x="174" y="777"/>
                </a:lnTo>
                <a:lnTo>
                  <a:pt x="196" y="222"/>
                </a:lnTo>
                <a:lnTo>
                  <a:pt x="217" y="666"/>
                </a:lnTo>
                <a:lnTo>
                  <a:pt x="239" y="777"/>
                </a:lnTo>
                <a:lnTo>
                  <a:pt x="261" y="111"/>
                </a:lnTo>
                <a:lnTo>
                  <a:pt x="283" y="777"/>
                </a:lnTo>
                <a:lnTo>
                  <a:pt x="304" y="555"/>
                </a:lnTo>
                <a:lnTo>
                  <a:pt x="326" y="333"/>
                </a:lnTo>
                <a:lnTo>
                  <a:pt x="348" y="1111"/>
                </a:lnTo>
                <a:lnTo>
                  <a:pt x="370" y="333"/>
                </a:lnTo>
                <a:lnTo>
                  <a:pt x="391" y="333"/>
                </a:lnTo>
                <a:lnTo>
                  <a:pt x="413" y="777"/>
                </a:lnTo>
                <a:lnTo>
                  <a:pt x="435" y="555"/>
                </a:lnTo>
                <a:lnTo>
                  <a:pt x="457" y="222"/>
                </a:lnTo>
                <a:lnTo>
                  <a:pt x="478" y="333"/>
                </a:lnTo>
                <a:lnTo>
                  <a:pt x="500" y="666"/>
                </a:lnTo>
                <a:lnTo>
                  <a:pt x="522" y="888"/>
                </a:lnTo>
                <a:lnTo>
                  <a:pt x="544" y="555"/>
                </a:lnTo>
                <a:lnTo>
                  <a:pt x="565" y="1333"/>
                </a:lnTo>
                <a:lnTo>
                  <a:pt x="587" y="555"/>
                </a:lnTo>
                <a:lnTo>
                  <a:pt x="609" y="666"/>
                </a:lnTo>
                <a:lnTo>
                  <a:pt x="631" y="444"/>
                </a:lnTo>
                <a:lnTo>
                  <a:pt x="652" y="666"/>
                </a:lnTo>
                <a:lnTo>
                  <a:pt x="674" y="222"/>
                </a:lnTo>
                <a:lnTo>
                  <a:pt x="696" y="444"/>
                </a:lnTo>
                <a:lnTo>
                  <a:pt x="718" y="333"/>
                </a:lnTo>
                <a:lnTo>
                  <a:pt x="739" y="222"/>
                </a:lnTo>
                <a:lnTo>
                  <a:pt x="761" y="555"/>
                </a:lnTo>
                <a:lnTo>
                  <a:pt x="783" y="222"/>
                </a:lnTo>
                <a:lnTo>
                  <a:pt x="805" y="444"/>
                </a:lnTo>
                <a:lnTo>
                  <a:pt x="826" y="555"/>
                </a:lnTo>
                <a:lnTo>
                  <a:pt x="848" y="333"/>
                </a:lnTo>
                <a:lnTo>
                  <a:pt x="870" y="444"/>
                </a:lnTo>
                <a:lnTo>
                  <a:pt x="892" y="666"/>
                </a:lnTo>
                <a:lnTo>
                  <a:pt x="913" y="666"/>
                </a:lnTo>
                <a:lnTo>
                  <a:pt x="935" y="777"/>
                </a:lnTo>
                <a:lnTo>
                  <a:pt x="957" y="888"/>
                </a:lnTo>
                <a:lnTo>
                  <a:pt x="978" y="555"/>
                </a:lnTo>
                <a:lnTo>
                  <a:pt x="1000" y="333"/>
                </a:lnTo>
                <a:lnTo>
                  <a:pt x="1022" y="888"/>
                </a:lnTo>
                <a:lnTo>
                  <a:pt x="1044" y="555"/>
                </a:lnTo>
                <a:lnTo>
                  <a:pt x="1066" y="0"/>
                </a:lnTo>
                <a:lnTo>
                  <a:pt x="1087" y="555"/>
                </a:lnTo>
                <a:lnTo>
                  <a:pt x="1109" y="444"/>
                </a:lnTo>
                <a:lnTo>
                  <a:pt x="1131" y="666"/>
                </a:lnTo>
                <a:lnTo>
                  <a:pt x="1153" y="444"/>
                </a:lnTo>
                <a:lnTo>
                  <a:pt x="1174" y="333"/>
                </a:lnTo>
                <a:lnTo>
                  <a:pt x="1196" y="666"/>
                </a:lnTo>
                <a:lnTo>
                  <a:pt x="1218" y="777"/>
                </a:lnTo>
                <a:lnTo>
                  <a:pt x="1240" y="222"/>
                </a:lnTo>
                <a:lnTo>
                  <a:pt x="1261" y="444"/>
                </a:lnTo>
                <a:lnTo>
                  <a:pt x="1283" y="555"/>
                </a:lnTo>
                <a:lnTo>
                  <a:pt x="1305" y="555"/>
                </a:lnTo>
                <a:lnTo>
                  <a:pt x="1327" y="555"/>
                </a:lnTo>
                <a:lnTo>
                  <a:pt x="1348" y="666"/>
                </a:lnTo>
                <a:lnTo>
                  <a:pt x="1370" y="444"/>
                </a:lnTo>
                <a:lnTo>
                  <a:pt x="1392" y="777"/>
                </a:lnTo>
                <a:lnTo>
                  <a:pt x="1414" y="333"/>
                </a:lnTo>
                <a:lnTo>
                  <a:pt x="1435" y="333"/>
                </a:lnTo>
                <a:lnTo>
                  <a:pt x="1457" y="666"/>
                </a:lnTo>
                <a:lnTo>
                  <a:pt x="1479" y="111"/>
                </a:lnTo>
                <a:lnTo>
                  <a:pt x="1501" y="777"/>
                </a:lnTo>
                <a:lnTo>
                  <a:pt x="1522" y="777"/>
                </a:lnTo>
                <a:lnTo>
                  <a:pt x="1544" y="444"/>
                </a:lnTo>
                <a:lnTo>
                  <a:pt x="1566" y="555"/>
                </a:lnTo>
                <a:lnTo>
                  <a:pt x="1588" y="1111"/>
                </a:lnTo>
                <a:lnTo>
                  <a:pt x="1609" y="1111"/>
                </a:lnTo>
                <a:lnTo>
                  <a:pt x="1631" y="444"/>
                </a:lnTo>
                <a:lnTo>
                  <a:pt x="1653" y="222"/>
                </a:lnTo>
                <a:lnTo>
                  <a:pt x="1675" y="444"/>
                </a:lnTo>
                <a:lnTo>
                  <a:pt x="1696" y="777"/>
                </a:lnTo>
                <a:lnTo>
                  <a:pt x="1718" y="666"/>
                </a:lnTo>
                <a:lnTo>
                  <a:pt x="1740" y="777"/>
                </a:lnTo>
                <a:lnTo>
                  <a:pt x="1762" y="666"/>
                </a:lnTo>
                <a:lnTo>
                  <a:pt x="1783" y="888"/>
                </a:lnTo>
                <a:lnTo>
                  <a:pt x="1805" y="444"/>
                </a:lnTo>
                <a:lnTo>
                  <a:pt x="1827" y="555"/>
                </a:lnTo>
                <a:lnTo>
                  <a:pt x="1849" y="444"/>
                </a:lnTo>
                <a:lnTo>
                  <a:pt x="1870" y="555"/>
                </a:lnTo>
                <a:lnTo>
                  <a:pt x="1892" y="333"/>
                </a:lnTo>
                <a:lnTo>
                  <a:pt x="1914" y="222"/>
                </a:lnTo>
                <a:lnTo>
                  <a:pt x="1935" y="666"/>
                </a:lnTo>
                <a:lnTo>
                  <a:pt x="1957" y="555"/>
                </a:lnTo>
                <a:lnTo>
                  <a:pt x="1979" y="555"/>
                </a:lnTo>
                <a:lnTo>
                  <a:pt x="2001" y="444"/>
                </a:lnTo>
                <a:lnTo>
                  <a:pt x="2023" y="333"/>
                </a:lnTo>
                <a:lnTo>
                  <a:pt x="2044" y="444"/>
                </a:lnTo>
                <a:lnTo>
                  <a:pt x="2066" y="888"/>
                </a:lnTo>
                <a:lnTo>
                  <a:pt x="2088" y="555"/>
                </a:lnTo>
                <a:lnTo>
                  <a:pt x="2109" y="333"/>
                </a:lnTo>
                <a:lnTo>
                  <a:pt x="2131" y="222"/>
                </a:lnTo>
                <a:lnTo>
                  <a:pt x="2153" y="333"/>
                </a:lnTo>
                <a:lnTo>
                  <a:pt x="2175" y="555"/>
                </a:lnTo>
                <a:lnTo>
                  <a:pt x="2197" y="444"/>
                </a:lnTo>
                <a:lnTo>
                  <a:pt x="2218" y="444"/>
                </a:lnTo>
                <a:lnTo>
                  <a:pt x="2240" y="444"/>
                </a:lnTo>
                <a:lnTo>
                  <a:pt x="2262" y="222"/>
                </a:lnTo>
                <a:lnTo>
                  <a:pt x="2283" y="0"/>
                </a:lnTo>
                <a:lnTo>
                  <a:pt x="2305" y="555"/>
                </a:lnTo>
                <a:lnTo>
                  <a:pt x="2327" y="333"/>
                </a:lnTo>
                <a:lnTo>
                  <a:pt x="2349" y="333"/>
                </a:lnTo>
                <a:lnTo>
                  <a:pt x="2371" y="333"/>
                </a:lnTo>
                <a:lnTo>
                  <a:pt x="2392" y="555"/>
                </a:lnTo>
                <a:lnTo>
                  <a:pt x="2414" y="444"/>
                </a:lnTo>
                <a:lnTo>
                  <a:pt x="2436" y="999"/>
                </a:lnTo>
                <a:lnTo>
                  <a:pt x="2457" y="0"/>
                </a:lnTo>
                <a:lnTo>
                  <a:pt x="2479" y="333"/>
                </a:lnTo>
                <a:lnTo>
                  <a:pt x="2501" y="222"/>
                </a:lnTo>
                <a:lnTo>
                  <a:pt x="2523" y="444"/>
                </a:lnTo>
                <a:lnTo>
                  <a:pt x="2544" y="777"/>
                </a:lnTo>
                <a:lnTo>
                  <a:pt x="2566" y="444"/>
                </a:lnTo>
                <a:lnTo>
                  <a:pt x="2588" y="333"/>
                </a:lnTo>
                <a:lnTo>
                  <a:pt x="2610" y="222"/>
                </a:lnTo>
                <a:lnTo>
                  <a:pt x="2631" y="222"/>
                </a:lnTo>
                <a:lnTo>
                  <a:pt x="2653" y="222"/>
                </a:lnTo>
                <a:lnTo>
                  <a:pt x="2675" y="333"/>
                </a:lnTo>
                <a:lnTo>
                  <a:pt x="2697" y="444"/>
                </a:lnTo>
                <a:lnTo>
                  <a:pt x="2718" y="333"/>
                </a:lnTo>
                <a:lnTo>
                  <a:pt x="2740" y="666"/>
                </a:lnTo>
                <a:lnTo>
                  <a:pt x="2762" y="333"/>
                </a:lnTo>
                <a:lnTo>
                  <a:pt x="2784" y="333"/>
                </a:lnTo>
                <a:lnTo>
                  <a:pt x="2805" y="444"/>
                </a:lnTo>
                <a:lnTo>
                  <a:pt x="2827" y="888"/>
                </a:lnTo>
                <a:lnTo>
                  <a:pt x="2849" y="222"/>
                </a:lnTo>
                <a:lnTo>
                  <a:pt x="2871" y="444"/>
                </a:lnTo>
                <a:lnTo>
                  <a:pt x="2892" y="444"/>
                </a:lnTo>
                <a:lnTo>
                  <a:pt x="2914" y="222"/>
                </a:lnTo>
                <a:lnTo>
                  <a:pt x="2936" y="777"/>
                </a:lnTo>
                <a:lnTo>
                  <a:pt x="2958" y="777"/>
                </a:lnTo>
                <a:lnTo>
                  <a:pt x="2979" y="666"/>
                </a:lnTo>
                <a:lnTo>
                  <a:pt x="3001" y="111"/>
                </a:lnTo>
                <a:lnTo>
                  <a:pt x="3023" y="444"/>
                </a:lnTo>
                <a:lnTo>
                  <a:pt x="3045" y="444"/>
                </a:lnTo>
                <a:lnTo>
                  <a:pt x="3066" y="666"/>
                </a:lnTo>
                <a:lnTo>
                  <a:pt x="3088" y="444"/>
                </a:lnTo>
                <a:lnTo>
                  <a:pt x="3110" y="444"/>
                </a:lnTo>
                <a:lnTo>
                  <a:pt x="3132" y="555"/>
                </a:lnTo>
                <a:lnTo>
                  <a:pt x="3153" y="444"/>
                </a:lnTo>
                <a:lnTo>
                  <a:pt x="3175" y="555"/>
                </a:lnTo>
                <a:lnTo>
                  <a:pt x="3197" y="111"/>
                </a:lnTo>
                <a:lnTo>
                  <a:pt x="3219" y="444"/>
                </a:lnTo>
                <a:lnTo>
                  <a:pt x="3240" y="555"/>
                </a:lnTo>
                <a:lnTo>
                  <a:pt x="3262" y="777"/>
                </a:lnTo>
                <a:lnTo>
                  <a:pt x="3284" y="444"/>
                </a:lnTo>
                <a:lnTo>
                  <a:pt x="3306" y="444"/>
                </a:lnTo>
                <a:lnTo>
                  <a:pt x="3327" y="555"/>
                </a:lnTo>
                <a:lnTo>
                  <a:pt x="3349" y="777"/>
                </a:lnTo>
                <a:lnTo>
                  <a:pt x="3371" y="777"/>
                </a:lnTo>
                <a:lnTo>
                  <a:pt x="3393" y="333"/>
                </a:lnTo>
                <a:lnTo>
                  <a:pt x="3414" y="555"/>
                </a:lnTo>
                <a:lnTo>
                  <a:pt x="3436" y="444"/>
                </a:lnTo>
                <a:lnTo>
                  <a:pt x="3458" y="333"/>
                </a:lnTo>
                <a:lnTo>
                  <a:pt x="3480" y="333"/>
                </a:lnTo>
                <a:lnTo>
                  <a:pt x="3501" y="111"/>
                </a:lnTo>
                <a:lnTo>
                  <a:pt x="3523" y="111"/>
                </a:lnTo>
                <a:lnTo>
                  <a:pt x="3545" y="666"/>
                </a:lnTo>
                <a:lnTo>
                  <a:pt x="3567" y="333"/>
                </a:lnTo>
                <a:lnTo>
                  <a:pt x="3588" y="999"/>
                </a:lnTo>
                <a:lnTo>
                  <a:pt x="3610" y="222"/>
                </a:lnTo>
                <a:lnTo>
                  <a:pt x="3632" y="222"/>
                </a:lnTo>
                <a:lnTo>
                  <a:pt x="3654" y="333"/>
                </a:lnTo>
                <a:lnTo>
                  <a:pt x="3675" y="333"/>
                </a:lnTo>
                <a:lnTo>
                  <a:pt x="3697" y="333"/>
                </a:lnTo>
                <a:lnTo>
                  <a:pt x="3719" y="222"/>
                </a:lnTo>
                <a:lnTo>
                  <a:pt x="3741" y="222"/>
                </a:lnTo>
                <a:lnTo>
                  <a:pt x="3762" y="333"/>
                </a:lnTo>
                <a:lnTo>
                  <a:pt x="3784" y="222"/>
                </a:lnTo>
                <a:lnTo>
                  <a:pt x="3806" y="666"/>
                </a:lnTo>
                <a:lnTo>
                  <a:pt x="3828" y="222"/>
                </a:lnTo>
                <a:lnTo>
                  <a:pt x="3849" y="333"/>
                </a:lnTo>
                <a:lnTo>
                  <a:pt x="3871" y="111"/>
                </a:lnTo>
                <a:lnTo>
                  <a:pt x="3893" y="666"/>
                </a:lnTo>
                <a:lnTo>
                  <a:pt x="3915" y="777"/>
                </a:lnTo>
                <a:lnTo>
                  <a:pt x="3937" y="111"/>
                </a:lnTo>
                <a:lnTo>
                  <a:pt x="3958" y="555"/>
                </a:lnTo>
                <a:lnTo>
                  <a:pt x="3980" y="444"/>
                </a:lnTo>
                <a:lnTo>
                  <a:pt x="4002" y="555"/>
                </a:lnTo>
                <a:lnTo>
                  <a:pt x="4023" y="444"/>
                </a:lnTo>
                <a:lnTo>
                  <a:pt x="4045" y="222"/>
                </a:lnTo>
                <a:lnTo>
                  <a:pt x="4067" y="222"/>
                </a:lnTo>
                <a:lnTo>
                  <a:pt x="4089" y="555"/>
                </a:lnTo>
                <a:lnTo>
                  <a:pt x="4110" y="444"/>
                </a:lnTo>
                <a:lnTo>
                  <a:pt x="4132" y="222"/>
                </a:lnTo>
                <a:lnTo>
                  <a:pt x="4154" y="111"/>
                </a:lnTo>
                <a:lnTo>
                  <a:pt x="4176" y="333"/>
                </a:lnTo>
                <a:lnTo>
                  <a:pt x="4197" y="444"/>
                </a:lnTo>
                <a:lnTo>
                  <a:pt x="4219" y="222"/>
                </a:lnTo>
                <a:lnTo>
                  <a:pt x="4241" y="555"/>
                </a:lnTo>
                <a:lnTo>
                  <a:pt x="4263" y="222"/>
                </a:lnTo>
                <a:lnTo>
                  <a:pt x="4284" y="666"/>
                </a:lnTo>
                <a:lnTo>
                  <a:pt x="4306" y="333"/>
                </a:lnTo>
                <a:lnTo>
                  <a:pt x="4328" y="888"/>
                </a:lnTo>
                <a:lnTo>
                  <a:pt x="4350" y="444"/>
                </a:lnTo>
                <a:lnTo>
                  <a:pt x="4371" y="555"/>
                </a:lnTo>
                <a:lnTo>
                  <a:pt x="4393" y="333"/>
                </a:lnTo>
                <a:lnTo>
                  <a:pt x="4415" y="444"/>
                </a:lnTo>
                <a:lnTo>
                  <a:pt x="4437" y="222"/>
                </a:lnTo>
                <a:lnTo>
                  <a:pt x="4458" y="444"/>
                </a:lnTo>
                <a:lnTo>
                  <a:pt x="4480" y="333"/>
                </a:lnTo>
                <a:lnTo>
                  <a:pt x="4502" y="222"/>
                </a:lnTo>
                <a:lnTo>
                  <a:pt x="4524" y="444"/>
                </a:lnTo>
                <a:lnTo>
                  <a:pt x="4545" y="444"/>
                </a:lnTo>
                <a:lnTo>
                  <a:pt x="4567" y="444"/>
                </a:lnTo>
                <a:lnTo>
                  <a:pt x="4589" y="333"/>
                </a:lnTo>
                <a:lnTo>
                  <a:pt x="4611" y="666"/>
                </a:lnTo>
                <a:lnTo>
                  <a:pt x="4632" y="444"/>
                </a:lnTo>
                <a:lnTo>
                  <a:pt x="4654" y="111"/>
                </a:lnTo>
                <a:lnTo>
                  <a:pt x="4676" y="555"/>
                </a:lnTo>
                <a:lnTo>
                  <a:pt x="4698" y="333"/>
                </a:lnTo>
                <a:lnTo>
                  <a:pt x="4719" y="222"/>
                </a:lnTo>
                <a:lnTo>
                  <a:pt x="4741" y="222"/>
                </a:lnTo>
                <a:lnTo>
                  <a:pt x="4763" y="777"/>
                </a:lnTo>
                <a:lnTo>
                  <a:pt x="4785" y="555"/>
                </a:lnTo>
                <a:lnTo>
                  <a:pt x="4806" y="666"/>
                </a:lnTo>
                <a:lnTo>
                  <a:pt x="4828" y="444"/>
                </a:lnTo>
                <a:lnTo>
                  <a:pt x="4850" y="444"/>
                </a:lnTo>
                <a:lnTo>
                  <a:pt x="4872" y="0"/>
                </a:lnTo>
                <a:lnTo>
                  <a:pt x="4893" y="444"/>
                </a:lnTo>
                <a:lnTo>
                  <a:pt x="4915" y="222"/>
                </a:lnTo>
                <a:lnTo>
                  <a:pt x="4937" y="333"/>
                </a:lnTo>
                <a:lnTo>
                  <a:pt x="4959" y="555"/>
                </a:lnTo>
                <a:lnTo>
                  <a:pt x="4980" y="444"/>
                </a:lnTo>
                <a:lnTo>
                  <a:pt x="5002" y="555"/>
                </a:lnTo>
                <a:lnTo>
                  <a:pt x="5024" y="222"/>
                </a:lnTo>
                <a:lnTo>
                  <a:pt x="5046" y="1111"/>
                </a:lnTo>
                <a:lnTo>
                  <a:pt x="5067" y="222"/>
                </a:lnTo>
                <a:lnTo>
                  <a:pt x="5089" y="555"/>
                </a:lnTo>
                <a:lnTo>
                  <a:pt x="5111" y="222"/>
                </a:lnTo>
                <a:lnTo>
                  <a:pt x="5132" y="666"/>
                </a:lnTo>
                <a:lnTo>
                  <a:pt x="5154" y="888"/>
                </a:lnTo>
                <a:lnTo>
                  <a:pt x="5176" y="333"/>
                </a:lnTo>
                <a:lnTo>
                  <a:pt x="5198" y="222"/>
                </a:lnTo>
                <a:lnTo>
                  <a:pt x="5220" y="444"/>
                </a:lnTo>
                <a:lnTo>
                  <a:pt x="5241" y="222"/>
                </a:lnTo>
                <a:lnTo>
                  <a:pt x="5263" y="555"/>
                </a:lnTo>
                <a:lnTo>
                  <a:pt x="5285" y="222"/>
                </a:lnTo>
                <a:lnTo>
                  <a:pt x="5306" y="444"/>
                </a:lnTo>
                <a:lnTo>
                  <a:pt x="5328" y="333"/>
                </a:lnTo>
                <a:lnTo>
                  <a:pt x="5350" y="0"/>
                </a:lnTo>
                <a:lnTo>
                  <a:pt x="5372" y="333"/>
                </a:lnTo>
                <a:lnTo>
                  <a:pt x="5393" y="666"/>
                </a:lnTo>
                <a:lnTo>
                  <a:pt x="5415" y="888"/>
                </a:lnTo>
                <a:lnTo>
                  <a:pt x="5437" y="111"/>
                </a:lnTo>
                <a:lnTo>
                  <a:pt x="5459" y="666"/>
                </a:lnTo>
                <a:lnTo>
                  <a:pt x="5480" y="111"/>
                </a:lnTo>
                <a:lnTo>
                  <a:pt x="5502" y="666"/>
                </a:lnTo>
                <a:lnTo>
                  <a:pt x="5524" y="0"/>
                </a:lnTo>
                <a:lnTo>
                  <a:pt x="5546" y="444"/>
                </a:lnTo>
                <a:lnTo>
                  <a:pt x="5567" y="222"/>
                </a:lnTo>
                <a:lnTo>
                  <a:pt x="5589" y="333"/>
                </a:lnTo>
                <a:lnTo>
                  <a:pt x="5611" y="222"/>
                </a:lnTo>
                <a:lnTo>
                  <a:pt x="5633" y="444"/>
                </a:lnTo>
                <a:lnTo>
                  <a:pt x="5654" y="777"/>
                </a:lnTo>
                <a:lnTo>
                  <a:pt x="5676" y="666"/>
                </a:lnTo>
                <a:lnTo>
                  <a:pt x="5698" y="111"/>
                </a:lnTo>
                <a:lnTo>
                  <a:pt x="5720" y="555"/>
                </a:lnTo>
                <a:lnTo>
                  <a:pt x="5741" y="555"/>
                </a:lnTo>
                <a:lnTo>
                  <a:pt x="5763" y="777"/>
                </a:lnTo>
                <a:lnTo>
                  <a:pt x="5785" y="888"/>
                </a:lnTo>
                <a:lnTo>
                  <a:pt x="5807" y="222"/>
                </a:lnTo>
                <a:lnTo>
                  <a:pt x="5828" y="333"/>
                </a:lnTo>
                <a:lnTo>
                  <a:pt x="5850" y="333"/>
                </a:lnTo>
                <a:lnTo>
                  <a:pt x="5872" y="333"/>
                </a:lnTo>
                <a:lnTo>
                  <a:pt x="5894" y="555"/>
                </a:lnTo>
                <a:lnTo>
                  <a:pt x="5915" y="333"/>
                </a:lnTo>
                <a:lnTo>
                  <a:pt x="5937" y="111"/>
                </a:lnTo>
                <a:lnTo>
                  <a:pt x="5959" y="444"/>
                </a:lnTo>
                <a:lnTo>
                  <a:pt x="5981" y="333"/>
                </a:lnTo>
                <a:lnTo>
                  <a:pt x="6002" y="333"/>
                </a:lnTo>
                <a:lnTo>
                  <a:pt x="6024" y="333"/>
                </a:lnTo>
                <a:lnTo>
                  <a:pt x="6046" y="444"/>
                </a:lnTo>
                <a:lnTo>
                  <a:pt x="6068" y="333"/>
                </a:lnTo>
                <a:lnTo>
                  <a:pt x="6089" y="333"/>
                </a:lnTo>
                <a:lnTo>
                  <a:pt x="6111" y="555"/>
                </a:lnTo>
                <a:lnTo>
                  <a:pt x="6133" y="666"/>
                </a:lnTo>
                <a:lnTo>
                  <a:pt x="6155" y="111"/>
                </a:lnTo>
                <a:lnTo>
                  <a:pt x="6176" y="555"/>
                </a:lnTo>
                <a:lnTo>
                  <a:pt x="6198" y="444"/>
                </a:lnTo>
                <a:lnTo>
                  <a:pt x="6220" y="888"/>
                </a:lnTo>
                <a:lnTo>
                  <a:pt x="6242" y="333"/>
                </a:lnTo>
                <a:lnTo>
                  <a:pt x="6263" y="333"/>
                </a:lnTo>
                <a:lnTo>
                  <a:pt x="6285" y="888"/>
                </a:lnTo>
                <a:lnTo>
                  <a:pt x="6307" y="111"/>
                </a:lnTo>
                <a:lnTo>
                  <a:pt x="6329" y="444"/>
                </a:lnTo>
                <a:lnTo>
                  <a:pt x="6350" y="111"/>
                </a:lnTo>
                <a:lnTo>
                  <a:pt x="6372" y="222"/>
                </a:lnTo>
                <a:lnTo>
                  <a:pt x="6394" y="555"/>
                </a:lnTo>
                <a:lnTo>
                  <a:pt x="6416" y="222"/>
                </a:lnTo>
                <a:lnTo>
                  <a:pt x="6437" y="222"/>
                </a:lnTo>
                <a:lnTo>
                  <a:pt x="6459" y="444"/>
                </a:lnTo>
                <a:lnTo>
                  <a:pt x="6481" y="111"/>
                </a:lnTo>
                <a:lnTo>
                  <a:pt x="6502" y="333"/>
                </a:lnTo>
                <a:lnTo>
                  <a:pt x="6524" y="666"/>
                </a:lnTo>
                <a:lnTo>
                  <a:pt x="6546" y="222"/>
                </a:lnTo>
                <a:lnTo>
                  <a:pt x="6568" y="222"/>
                </a:lnTo>
                <a:lnTo>
                  <a:pt x="6590" y="444"/>
                </a:lnTo>
                <a:lnTo>
                  <a:pt x="6611" y="111"/>
                </a:lnTo>
                <a:lnTo>
                  <a:pt x="6633" y="555"/>
                </a:lnTo>
                <a:lnTo>
                  <a:pt x="6655" y="444"/>
                </a:lnTo>
                <a:lnTo>
                  <a:pt x="6677" y="222"/>
                </a:lnTo>
                <a:lnTo>
                  <a:pt x="6698" y="666"/>
                </a:lnTo>
                <a:lnTo>
                  <a:pt x="6720" y="111"/>
                </a:lnTo>
                <a:lnTo>
                  <a:pt x="6742" y="444"/>
                </a:lnTo>
                <a:lnTo>
                  <a:pt x="6764" y="555"/>
                </a:lnTo>
                <a:lnTo>
                  <a:pt x="6785" y="777"/>
                </a:lnTo>
                <a:lnTo>
                  <a:pt x="6807" y="111"/>
                </a:lnTo>
                <a:lnTo>
                  <a:pt x="6829" y="111"/>
                </a:lnTo>
                <a:lnTo>
                  <a:pt x="6851" y="333"/>
                </a:lnTo>
                <a:lnTo>
                  <a:pt x="6872" y="555"/>
                </a:lnTo>
                <a:lnTo>
                  <a:pt x="6894" y="666"/>
                </a:lnTo>
                <a:lnTo>
                  <a:pt x="6916" y="222"/>
                </a:lnTo>
                <a:lnTo>
                  <a:pt x="6938" y="777"/>
                </a:lnTo>
                <a:lnTo>
                  <a:pt x="6959" y="333"/>
                </a:lnTo>
                <a:lnTo>
                  <a:pt x="6981" y="222"/>
                </a:lnTo>
                <a:lnTo>
                  <a:pt x="7003" y="444"/>
                </a:lnTo>
                <a:lnTo>
                  <a:pt x="7025" y="111"/>
                </a:lnTo>
                <a:lnTo>
                  <a:pt x="7046" y="555"/>
                </a:lnTo>
                <a:lnTo>
                  <a:pt x="7068" y="222"/>
                </a:lnTo>
                <a:lnTo>
                  <a:pt x="7090" y="333"/>
                </a:lnTo>
                <a:lnTo>
                  <a:pt x="7112" y="111"/>
                </a:lnTo>
                <a:lnTo>
                  <a:pt x="7133" y="333"/>
                </a:lnTo>
                <a:lnTo>
                  <a:pt x="7155" y="555"/>
                </a:lnTo>
                <a:lnTo>
                  <a:pt x="7177" y="333"/>
                </a:lnTo>
                <a:lnTo>
                  <a:pt x="7199" y="444"/>
                </a:lnTo>
                <a:lnTo>
                  <a:pt x="7220" y="777"/>
                </a:lnTo>
                <a:lnTo>
                  <a:pt x="7242" y="888"/>
                </a:lnTo>
                <a:lnTo>
                  <a:pt x="7264" y="444"/>
                </a:lnTo>
                <a:lnTo>
                  <a:pt x="7286" y="222"/>
                </a:lnTo>
                <a:lnTo>
                  <a:pt x="7307" y="444"/>
                </a:lnTo>
                <a:lnTo>
                  <a:pt x="7329" y="444"/>
                </a:lnTo>
                <a:lnTo>
                  <a:pt x="7351" y="444"/>
                </a:lnTo>
                <a:lnTo>
                  <a:pt x="7373" y="555"/>
                </a:lnTo>
                <a:lnTo>
                  <a:pt x="7394" y="888"/>
                </a:lnTo>
                <a:lnTo>
                  <a:pt x="7416" y="555"/>
                </a:lnTo>
                <a:lnTo>
                  <a:pt x="7438" y="333"/>
                </a:lnTo>
                <a:lnTo>
                  <a:pt x="7460" y="333"/>
                </a:lnTo>
                <a:lnTo>
                  <a:pt x="7481" y="444"/>
                </a:lnTo>
                <a:lnTo>
                  <a:pt x="7503" y="222"/>
                </a:lnTo>
                <a:lnTo>
                  <a:pt x="7525" y="555"/>
                </a:lnTo>
                <a:lnTo>
                  <a:pt x="7547" y="222"/>
                </a:lnTo>
                <a:lnTo>
                  <a:pt x="7568" y="0"/>
                </a:lnTo>
                <a:lnTo>
                  <a:pt x="7590" y="333"/>
                </a:lnTo>
                <a:lnTo>
                  <a:pt x="7612" y="444"/>
                </a:lnTo>
                <a:lnTo>
                  <a:pt x="7634" y="333"/>
                </a:lnTo>
                <a:lnTo>
                  <a:pt x="7655" y="444"/>
                </a:lnTo>
                <a:lnTo>
                  <a:pt x="7677" y="222"/>
                </a:lnTo>
                <a:lnTo>
                  <a:pt x="7699" y="444"/>
                </a:lnTo>
                <a:lnTo>
                  <a:pt x="7721" y="222"/>
                </a:lnTo>
                <a:lnTo>
                  <a:pt x="7742" y="333"/>
                </a:lnTo>
                <a:lnTo>
                  <a:pt x="7764" y="444"/>
                </a:lnTo>
                <a:lnTo>
                  <a:pt x="7786" y="333"/>
                </a:lnTo>
                <a:lnTo>
                  <a:pt x="7808" y="111"/>
                </a:lnTo>
                <a:lnTo>
                  <a:pt x="7829" y="555"/>
                </a:lnTo>
                <a:lnTo>
                  <a:pt x="7851" y="444"/>
                </a:lnTo>
                <a:lnTo>
                  <a:pt x="7873" y="222"/>
                </a:lnTo>
                <a:lnTo>
                  <a:pt x="7894" y="222"/>
                </a:lnTo>
                <a:lnTo>
                  <a:pt x="7916" y="111"/>
                </a:lnTo>
                <a:lnTo>
                  <a:pt x="7938" y="333"/>
                </a:lnTo>
                <a:lnTo>
                  <a:pt x="7960" y="222"/>
                </a:lnTo>
                <a:lnTo>
                  <a:pt x="7982" y="111"/>
                </a:lnTo>
                <a:lnTo>
                  <a:pt x="8003" y="0"/>
                </a:lnTo>
                <a:lnTo>
                  <a:pt x="8025" y="333"/>
                </a:lnTo>
                <a:lnTo>
                  <a:pt x="8047" y="555"/>
                </a:lnTo>
                <a:lnTo>
                  <a:pt x="8068" y="222"/>
                </a:lnTo>
                <a:lnTo>
                  <a:pt x="8090" y="222"/>
                </a:lnTo>
                <a:lnTo>
                  <a:pt x="8112" y="555"/>
                </a:lnTo>
                <a:lnTo>
                  <a:pt x="8134" y="666"/>
                </a:lnTo>
                <a:lnTo>
                  <a:pt x="8156" y="333"/>
                </a:lnTo>
                <a:lnTo>
                  <a:pt x="8177" y="222"/>
                </a:lnTo>
                <a:lnTo>
                  <a:pt x="8199" y="555"/>
                </a:lnTo>
                <a:lnTo>
                  <a:pt x="8221" y="777"/>
                </a:lnTo>
                <a:lnTo>
                  <a:pt x="8242" y="111"/>
                </a:lnTo>
                <a:lnTo>
                  <a:pt x="8264" y="666"/>
                </a:lnTo>
                <a:lnTo>
                  <a:pt x="8286" y="333"/>
                </a:lnTo>
                <a:lnTo>
                  <a:pt x="8308" y="666"/>
                </a:lnTo>
                <a:lnTo>
                  <a:pt x="8330" y="777"/>
                </a:lnTo>
                <a:lnTo>
                  <a:pt x="8351" y="222"/>
                </a:lnTo>
                <a:lnTo>
                  <a:pt x="8373" y="666"/>
                </a:lnTo>
                <a:lnTo>
                  <a:pt x="8395" y="555"/>
                </a:lnTo>
                <a:lnTo>
                  <a:pt x="8416" y="333"/>
                </a:lnTo>
                <a:lnTo>
                  <a:pt x="8438" y="222"/>
                </a:lnTo>
                <a:lnTo>
                  <a:pt x="8460" y="333"/>
                </a:lnTo>
                <a:lnTo>
                  <a:pt x="8482" y="666"/>
                </a:lnTo>
                <a:lnTo>
                  <a:pt x="8503" y="111"/>
                </a:lnTo>
                <a:lnTo>
                  <a:pt x="8525" y="222"/>
                </a:lnTo>
                <a:lnTo>
                  <a:pt x="8547" y="0"/>
                </a:lnTo>
                <a:lnTo>
                  <a:pt x="8569" y="333"/>
                </a:lnTo>
                <a:lnTo>
                  <a:pt x="8590" y="666"/>
                </a:lnTo>
                <a:lnTo>
                  <a:pt x="8612" y="222"/>
                </a:lnTo>
                <a:lnTo>
                  <a:pt x="8634" y="333"/>
                </a:lnTo>
                <a:lnTo>
                  <a:pt x="8656" y="555"/>
                </a:lnTo>
                <a:lnTo>
                  <a:pt x="8677" y="333"/>
                </a:lnTo>
                <a:lnTo>
                  <a:pt x="8699" y="444"/>
                </a:lnTo>
                <a:lnTo>
                  <a:pt x="8721" y="222"/>
                </a:lnTo>
                <a:lnTo>
                  <a:pt x="8743" y="555"/>
                </a:lnTo>
                <a:lnTo>
                  <a:pt x="8764" y="777"/>
                </a:lnTo>
                <a:lnTo>
                  <a:pt x="8786" y="222"/>
                </a:lnTo>
                <a:lnTo>
                  <a:pt x="8808" y="333"/>
                </a:lnTo>
                <a:lnTo>
                  <a:pt x="8830" y="333"/>
                </a:lnTo>
                <a:lnTo>
                  <a:pt x="8851" y="444"/>
                </a:lnTo>
                <a:lnTo>
                  <a:pt x="8873" y="555"/>
                </a:lnTo>
                <a:lnTo>
                  <a:pt x="8895" y="222"/>
                </a:lnTo>
                <a:lnTo>
                  <a:pt x="8917" y="777"/>
                </a:lnTo>
                <a:lnTo>
                  <a:pt x="8938" y="555"/>
                </a:lnTo>
                <a:lnTo>
                  <a:pt x="8960" y="444"/>
                </a:lnTo>
                <a:lnTo>
                  <a:pt x="8982" y="444"/>
                </a:lnTo>
                <a:lnTo>
                  <a:pt x="9004" y="555"/>
                </a:lnTo>
                <a:lnTo>
                  <a:pt x="9025" y="222"/>
                </a:lnTo>
                <a:lnTo>
                  <a:pt x="9047" y="555"/>
                </a:lnTo>
                <a:lnTo>
                  <a:pt x="9069" y="222"/>
                </a:lnTo>
                <a:lnTo>
                  <a:pt x="9091" y="111"/>
                </a:lnTo>
                <a:lnTo>
                  <a:pt x="9112" y="222"/>
                </a:lnTo>
                <a:lnTo>
                  <a:pt x="9134" y="777"/>
                </a:lnTo>
                <a:lnTo>
                  <a:pt x="9156" y="444"/>
                </a:lnTo>
                <a:lnTo>
                  <a:pt x="9178" y="333"/>
                </a:lnTo>
                <a:lnTo>
                  <a:pt x="9199" y="222"/>
                </a:lnTo>
                <a:lnTo>
                  <a:pt x="9221" y="999"/>
                </a:lnTo>
                <a:lnTo>
                  <a:pt x="9243" y="555"/>
                </a:lnTo>
                <a:lnTo>
                  <a:pt x="9265" y="444"/>
                </a:lnTo>
                <a:lnTo>
                  <a:pt x="9287" y="444"/>
                </a:lnTo>
                <a:lnTo>
                  <a:pt x="9308" y="0"/>
                </a:lnTo>
                <a:lnTo>
                  <a:pt x="9330" y="111"/>
                </a:lnTo>
                <a:lnTo>
                  <a:pt x="9352" y="444"/>
                </a:lnTo>
                <a:lnTo>
                  <a:pt x="9374" y="555"/>
                </a:lnTo>
                <a:lnTo>
                  <a:pt x="9395" y="444"/>
                </a:lnTo>
                <a:lnTo>
                  <a:pt x="9417" y="444"/>
                </a:lnTo>
                <a:lnTo>
                  <a:pt x="9439" y="666"/>
                </a:lnTo>
                <a:lnTo>
                  <a:pt x="9461" y="444"/>
                </a:lnTo>
                <a:lnTo>
                  <a:pt x="9482" y="222"/>
                </a:lnTo>
                <a:lnTo>
                  <a:pt x="9504" y="444"/>
                </a:lnTo>
                <a:lnTo>
                  <a:pt x="9526" y="333"/>
                </a:lnTo>
                <a:lnTo>
                  <a:pt x="9548" y="333"/>
                </a:lnTo>
                <a:lnTo>
                  <a:pt x="9569" y="222"/>
                </a:lnTo>
                <a:lnTo>
                  <a:pt x="9591" y="333"/>
                </a:lnTo>
                <a:lnTo>
                  <a:pt x="9613" y="222"/>
                </a:lnTo>
                <a:lnTo>
                  <a:pt x="9635" y="222"/>
                </a:lnTo>
                <a:lnTo>
                  <a:pt x="9656" y="222"/>
                </a:lnTo>
                <a:lnTo>
                  <a:pt x="9678" y="111"/>
                </a:lnTo>
                <a:lnTo>
                  <a:pt x="9700" y="333"/>
                </a:lnTo>
                <a:lnTo>
                  <a:pt x="9722" y="111"/>
                </a:lnTo>
                <a:lnTo>
                  <a:pt x="9743" y="333"/>
                </a:lnTo>
                <a:lnTo>
                  <a:pt x="9765" y="0"/>
                </a:lnTo>
                <a:lnTo>
                  <a:pt x="9787" y="555"/>
                </a:lnTo>
                <a:lnTo>
                  <a:pt x="9809" y="222"/>
                </a:lnTo>
                <a:lnTo>
                  <a:pt x="9830" y="666"/>
                </a:lnTo>
                <a:lnTo>
                  <a:pt x="9852" y="222"/>
                </a:lnTo>
                <a:lnTo>
                  <a:pt x="9874" y="333"/>
                </a:lnTo>
                <a:lnTo>
                  <a:pt x="9896" y="444"/>
                </a:lnTo>
                <a:lnTo>
                  <a:pt x="9917" y="222"/>
                </a:lnTo>
                <a:lnTo>
                  <a:pt x="9939" y="333"/>
                </a:lnTo>
                <a:lnTo>
                  <a:pt x="9961" y="222"/>
                </a:lnTo>
                <a:lnTo>
                  <a:pt x="9983" y="333"/>
                </a:lnTo>
                <a:lnTo>
                  <a:pt x="10004" y="555"/>
                </a:lnTo>
                <a:lnTo>
                  <a:pt x="10026" y="555"/>
                </a:lnTo>
                <a:lnTo>
                  <a:pt x="10048" y="444"/>
                </a:lnTo>
                <a:lnTo>
                  <a:pt x="10069" y="444"/>
                </a:lnTo>
                <a:lnTo>
                  <a:pt x="10091" y="777"/>
                </a:lnTo>
                <a:lnTo>
                  <a:pt x="10113" y="333"/>
                </a:lnTo>
                <a:lnTo>
                  <a:pt x="10135" y="111"/>
                </a:lnTo>
                <a:lnTo>
                  <a:pt x="10156" y="333"/>
                </a:lnTo>
                <a:lnTo>
                  <a:pt x="10178" y="555"/>
                </a:lnTo>
                <a:lnTo>
                  <a:pt x="10200" y="111"/>
                </a:lnTo>
                <a:lnTo>
                  <a:pt x="10222" y="555"/>
                </a:lnTo>
                <a:lnTo>
                  <a:pt x="10243" y="666"/>
                </a:lnTo>
                <a:lnTo>
                  <a:pt x="10265" y="333"/>
                </a:lnTo>
                <a:lnTo>
                  <a:pt x="10287" y="666"/>
                </a:lnTo>
                <a:lnTo>
                  <a:pt x="10309" y="888"/>
                </a:lnTo>
                <a:lnTo>
                  <a:pt x="10330" y="555"/>
                </a:lnTo>
                <a:lnTo>
                  <a:pt x="10352" y="444"/>
                </a:lnTo>
                <a:lnTo>
                  <a:pt x="10374" y="222"/>
                </a:lnTo>
                <a:lnTo>
                  <a:pt x="10396" y="333"/>
                </a:lnTo>
                <a:lnTo>
                  <a:pt x="10417" y="0"/>
                </a:lnTo>
                <a:lnTo>
                  <a:pt x="10439" y="0"/>
                </a:lnTo>
                <a:lnTo>
                  <a:pt x="10461" y="111"/>
                </a:lnTo>
                <a:lnTo>
                  <a:pt x="10483" y="333"/>
                </a:lnTo>
                <a:lnTo>
                  <a:pt x="10504" y="444"/>
                </a:lnTo>
                <a:lnTo>
                  <a:pt x="10526" y="333"/>
                </a:lnTo>
                <a:lnTo>
                  <a:pt x="10548" y="111"/>
                </a:lnTo>
                <a:lnTo>
                  <a:pt x="10570" y="555"/>
                </a:lnTo>
                <a:lnTo>
                  <a:pt x="10591" y="444"/>
                </a:lnTo>
                <a:lnTo>
                  <a:pt x="10613" y="333"/>
                </a:lnTo>
                <a:lnTo>
                  <a:pt x="10635" y="0"/>
                </a:lnTo>
                <a:lnTo>
                  <a:pt x="10657" y="333"/>
                </a:lnTo>
                <a:lnTo>
                  <a:pt x="10678" y="666"/>
                </a:lnTo>
                <a:lnTo>
                  <a:pt x="10700" y="666"/>
                </a:lnTo>
                <a:lnTo>
                  <a:pt x="10722" y="111"/>
                </a:lnTo>
                <a:lnTo>
                  <a:pt x="10744" y="444"/>
                </a:lnTo>
                <a:lnTo>
                  <a:pt x="10765" y="444"/>
                </a:lnTo>
                <a:lnTo>
                  <a:pt x="10787" y="777"/>
                </a:lnTo>
                <a:lnTo>
                  <a:pt x="10809" y="222"/>
                </a:lnTo>
                <a:lnTo>
                  <a:pt x="10831" y="444"/>
                </a:lnTo>
                <a:lnTo>
                  <a:pt x="10852" y="222"/>
                </a:lnTo>
                <a:lnTo>
                  <a:pt x="10874" y="0"/>
                </a:lnTo>
                <a:lnTo>
                  <a:pt x="10896" y="444"/>
                </a:lnTo>
                <a:lnTo>
                  <a:pt x="10918" y="111"/>
                </a:lnTo>
                <a:lnTo>
                  <a:pt x="10939" y="444"/>
                </a:lnTo>
                <a:lnTo>
                  <a:pt x="10961" y="555"/>
                </a:lnTo>
                <a:lnTo>
                  <a:pt x="10983" y="555"/>
                </a:lnTo>
                <a:lnTo>
                  <a:pt x="11005" y="333"/>
                </a:lnTo>
                <a:lnTo>
                  <a:pt x="11026" y="555"/>
                </a:lnTo>
                <a:lnTo>
                  <a:pt x="11048" y="444"/>
                </a:lnTo>
                <a:lnTo>
                  <a:pt x="11070" y="333"/>
                </a:lnTo>
                <a:lnTo>
                  <a:pt x="11092" y="222"/>
                </a:lnTo>
                <a:lnTo>
                  <a:pt x="11113" y="333"/>
                </a:lnTo>
                <a:lnTo>
                  <a:pt x="11135" y="333"/>
                </a:lnTo>
                <a:lnTo>
                  <a:pt x="11157" y="222"/>
                </a:lnTo>
                <a:lnTo>
                  <a:pt x="11179" y="222"/>
                </a:lnTo>
                <a:lnTo>
                  <a:pt x="11200" y="222"/>
                </a:lnTo>
                <a:lnTo>
                  <a:pt x="11222" y="666"/>
                </a:lnTo>
                <a:lnTo>
                  <a:pt x="11244" y="555"/>
                </a:lnTo>
                <a:lnTo>
                  <a:pt x="11265" y="222"/>
                </a:lnTo>
                <a:lnTo>
                  <a:pt x="11287" y="555"/>
                </a:lnTo>
                <a:lnTo>
                  <a:pt x="11309" y="1444"/>
                </a:lnTo>
                <a:lnTo>
                  <a:pt x="11331" y="2110"/>
                </a:lnTo>
                <a:lnTo>
                  <a:pt x="11353" y="3221"/>
                </a:lnTo>
                <a:lnTo>
                  <a:pt x="11374" y="6221"/>
                </a:lnTo>
                <a:lnTo>
                  <a:pt x="11396" y="6332"/>
                </a:lnTo>
                <a:lnTo>
                  <a:pt x="11418" y="8332"/>
                </a:lnTo>
                <a:lnTo>
                  <a:pt x="11439" y="13665"/>
                </a:lnTo>
                <a:lnTo>
                  <a:pt x="11461" y="14443"/>
                </a:lnTo>
                <a:lnTo>
                  <a:pt x="11483" y="18665"/>
                </a:lnTo>
                <a:lnTo>
                  <a:pt x="11505" y="21553"/>
                </a:lnTo>
                <a:lnTo>
                  <a:pt x="11527" y="20553"/>
                </a:lnTo>
                <a:lnTo>
                  <a:pt x="11548" y="26108"/>
                </a:lnTo>
                <a:lnTo>
                  <a:pt x="11570" y="24331"/>
                </a:lnTo>
                <a:lnTo>
                  <a:pt x="11592" y="26331"/>
                </a:lnTo>
                <a:lnTo>
                  <a:pt x="11613" y="22664"/>
                </a:lnTo>
                <a:lnTo>
                  <a:pt x="11635" y="20442"/>
                </a:lnTo>
                <a:lnTo>
                  <a:pt x="11657" y="17220"/>
                </a:lnTo>
                <a:lnTo>
                  <a:pt x="11679" y="20220"/>
                </a:lnTo>
                <a:lnTo>
                  <a:pt x="11701" y="17887"/>
                </a:lnTo>
                <a:lnTo>
                  <a:pt x="11722" y="12332"/>
                </a:lnTo>
                <a:lnTo>
                  <a:pt x="11744" y="10776"/>
                </a:lnTo>
                <a:lnTo>
                  <a:pt x="11766" y="8443"/>
                </a:lnTo>
                <a:lnTo>
                  <a:pt x="11787" y="7665"/>
                </a:lnTo>
                <a:lnTo>
                  <a:pt x="11809" y="7888"/>
                </a:lnTo>
                <a:lnTo>
                  <a:pt x="11831" y="6554"/>
                </a:lnTo>
                <a:lnTo>
                  <a:pt x="11853" y="5555"/>
                </a:lnTo>
                <a:lnTo>
                  <a:pt x="11875" y="3444"/>
                </a:lnTo>
                <a:lnTo>
                  <a:pt x="11896" y="4666"/>
                </a:lnTo>
                <a:lnTo>
                  <a:pt x="11918" y="3888"/>
                </a:lnTo>
                <a:lnTo>
                  <a:pt x="11940" y="3777"/>
                </a:lnTo>
                <a:lnTo>
                  <a:pt x="11962" y="2777"/>
                </a:lnTo>
                <a:lnTo>
                  <a:pt x="11983" y="2666"/>
                </a:lnTo>
                <a:lnTo>
                  <a:pt x="12005" y="2555"/>
                </a:lnTo>
                <a:lnTo>
                  <a:pt x="12027" y="3221"/>
                </a:lnTo>
                <a:lnTo>
                  <a:pt x="12049" y="3110"/>
                </a:lnTo>
                <a:lnTo>
                  <a:pt x="12070" y="1666"/>
                </a:lnTo>
                <a:lnTo>
                  <a:pt x="12092" y="1888"/>
                </a:lnTo>
                <a:lnTo>
                  <a:pt x="12114" y="1777"/>
                </a:lnTo>
                <a:lnTo>
                  <a:pt x="12136" y="1666"/>
                </a:lnTo>
                <a:lnTo>
                  <a:pt x="12157" y="2333"/>
                </a:lnTo>
                <a:lnTo>
                  <a:pt x="12179" y="1999"/>
                </a:lnTo>
                <a:lnTo>
                  <a:pt x="12201" y="2444"/>
                </a:lnTo>
                <a:lnTo>
                  <a:pt x="12223" y="1333"/>
                </a:lnTo>
                <a:lnTo>
                  <a:pt x="12244" y="1666"/>
                </a:lnTo>
                <a:lnTo>
                  <a:pt x="12266" y="2555"/>
                </a:lnTo>
                <a:lnTo>
                  <a:pt x="12288" y="1777"/>
                </a:lnTo>
                <a:lnTo>
                  <a:pt x="12310" y="1222"/>
                </a:lnTo>
                <a:lnTo>
                  <a:pt x="12331" y="1444"/>
                </a:lnTo>
                <a:lnTo>
                  <a:pt x="12353" y="1333"/>
                </a:lnTo>
                <a:lnTo>
                  <a:pt x="12375" y="1777"/>
                </a:lnTo>
                <a:lnTo>
                  <a:pt x="12397" y="1555"/>
                </a:lnTo>
                <a:lnTo>
                  <a:pt x="12418" y="1777"/>
                </a:lnTo>
                <a:lnTo>
                  <a:pt x="12440" y="1666"/>
                </a:lnTo>
                <a:lnTo>
                  <a:pt x="12462" y="1999"/>
                </a:lnTo>
                <a:lnTo>
                  <a:pt x="12484" y="2222"/>
                </a:lnTo>
                <a:lnTo>
                  <a:pt x="12505" y="1222"/>
                </a:lnTo>
                <a:lnTo>
                  <a:pt x="12527" y="1333"/>
                </a:lnTo>
                <a:lnTo>
                  <a:pt x="12549" y="2555"/>
                </a:lnTo>
                <a:lnTo>
                  <a:pt x="12571" y="1333"/>
                </a:lnTo>
                <a:lnTo>
                  <a:pt x="12592" y="1777"/>
                </a:lnTo>
                <a:lnTo>
                  <a:pt x="12614" y="2444"/>
                </a:lnTo>
                <a:lnTo>
                  <a:pt x="12636" y="1777"/>
                </a:lnTo>
                <a:lnTo>
                  <a:pt x="12658" y="2666"/>
                </a:lnTo>
                <a:lnTo>
                  <a:pt x="12679" y="1999"/>
                </a:lnTo>
                <a:lnTo>
                  <a:pt x="12701" y="3777"/>
                </a:lnTo>
                <a:lnTo>
                  <a:pt x="12723" y="5666"/>
                </a:lnTo>
                <a:lnTo>
                  <a:pt x="12745" y="6443"/>
                </a:lnTo>
                <a:lnTo>
                  <a:pt x="12766" y="6999"/>
                </a:lnTo>
                <a:lnTo>
                  <a:pt x="12788" y="9332"/>
                </a:lnTo>
                <a:lnTo>
                  <a:pt x="12810" y="12554"/>
                </a:lnTo>
                <a:lnTo>
                  <a:pt x="12831" y="13443"/>
                </a:lnTo>
                <a:lnTo>
                  <a:pt x="12853" y="14554"/>
                </a:lnTo>
                <a:lnTo>
                  <a:pt x="12875" y="13887"/>
                </a:lnTo>
                <a:lnTo>
                  <a:pt x="12897" y="16665"/>
                </a:lnTo>
                <a:lnTo>
                  <a:pt x="12919" y="16331"/>
                </a:lnTo>
                <a:lnTo>
                  <a:pt x="12940" y="12221"/>
                </a:lnTo>
                <a:lnTo>
                  <a:pt x="12962" y="11998"/>
                </a:lnTo>
                <a:lnTo>
                  <a:pt x="12984" y="11554"/>
                </a:lnTo>
                <a:lnTo>
                  <a:pt x="13005" y="10665"/>
                </a:lnTo>
                <a:lnTo>
                  <a:pt x="13027" y="9443"/>
                </a:lnTo>
                <a:lnTo>
                  <a:pt x="13049" y="8665"/>
                </a:lnTo>
                <a:lnTo>
                  <a:pt x="13071" y="6332"/>
                </a:lnTo>
                <a:lnTo>
                  <a:pt x="13093" y="5777"/>
                </a:lnTo>
                <a:lnTo>
                  <a:pt x="13114" y="4888"/>
                </a:lnTo>
                <a:lnTo>
                  <a:pt x="13136" y="5110"/>
                </a:lnTo>
                <a:lnTo>
                  <a:pt x="13158" y="3666"/>
                </a:lnTo>
                <a:lnTo>
                  <a:pt x="13179" y="3444"/>
                </a:lnTo>
                <a:lnTo>
                  <a:pt x="13201" y="2333"/>
                </a:lnTo>
                <a:lnTo>
                  <a:pt x="13223" y="1333"/>
                </a:lnTo>
                <a:lnTo>
                  <a:pt x="13245" y="1999"/>
                </a:lnTo>
                <a:lnTo>
                  <a:pt x="13266" y="2222"/>
                </a:lnTo>
                <a:lnTo>
                  <a:pt x="13288" y="1444"/>
                </a:lnTo>
                <a:lnTo>
                  <a:pt x="13310" y="1333"/>
                </a:lnTo>
                <a:lnTo>
                  <a:pt x="13332" y="1111"/>
                </a:lnTo>
                <a:lnTo>
                  <a:pt x="13353" y="1555"/>
                </a:lnTo>
                <a:lnTo>
                  <a:pt x="13375" y="444"/>
                </a:lnTo>
                <a:lnTo>
                  <a:pt x="13397" y="999"/>
                </a:lnTo>
                <a:lnTo>
                  <a:pt x="13419" y="999"/>
                </a:lnTo>
                <a:lnTo>
                  <a:pt x="13441" y="444"/>
                </a:lnTo>
                <a:lnTo>
                  <a:pt x="13462" y="333"/>
                </a:lnTo>
                <a:lnTo>
                  <a:pt x="13484" y="444"/>
                </a:lnTo>
                <a:lnTo>
                  <a:pt x="13506" y="555"/>
                </a:lnTo>
                <a:lnTo>
                  <a:pt x="13527" y="999"/>
                </a:lnTo>
                <a:lnTo>
                  <a:pt x="13549" y="999"/>
                </a:lnTo>
                <a:lnTo>
                  <a:pt x="13571" y="333"/>
                </a:lnTo>
                <a:lnTo>
                  <a:pt x="13593" y="444"/>
                </a:lnTo>
                <a:lnTo>
                  <a:pt x="13614" y="222"/>
                </a:lnTo>
                <a:lnTo>
                  <a:pt x="13636" y="333"/>
                </a:lnTo>
                <a:lnTo>
                  <a:pt x="13658" y="111"/>
                </a:lnTo>
                <a:lnTo>
                  <a:pt x="13680" y="333"/>
                </a:lnTo>
                <a:lnTo>
                  <a:pt x="13701" y="444"/>
                </a:lnTo>
                <a:lnTo>
                  <a:pt x="13723" y="111"/>
                </a:lnTo>
                <a:lnTo>
                  <a:pt x="13745" y="444"/>
                </a:lnTo>
                <a:lnTo>
                  <a:pt x="13767" y="555"/>
                </a:lnTo>
                <a:lnTo>
                  <a:pt x="13788" y="666"/>
                </a:lnTo>
                <a:lnTo>
                  <a:pt x="13810" y="666"/>
                </a:lnTo>
                <a:lnTo>
                  <a:pt x="13832" y="222"/>
                </a:lnTo>
                <a:lnTo>
                  <a:pt x="13854" y="222"/>
                </a:lnTo>
                <a:lnTo>
                  <a:pt x="13875" y="222"/>
                </a:lnTo>
                <a:lnTo>
                  <a:pt x="13897" y="333"/>
                </a:lnTo>
                <a:lnTo>
                  <a:pt x="13919" y="444"/>
                </a:lnTo>
                <a:lnTo>
                  <a:pt x="13941" y="222"/>
                </a:lnTo>
                <a:lnTo>
                  <a:pt x="13962" y="444"/>
                </a:lnTo>
                <a:lnTo>
                  <a:pt x="13984" y="666"/>
                </a:lnTo>
                <a:lnTo>
                  <a:pt x="14006" y="666"/>
                </a:lnTo>
                <a:lnTo>
                  <a:pt x="14028" y="333"/>
                </a:lnTo>
                <a:lnTo>
                  <a:pt x="14049" y="444"/>
                </a:lnTo>
                <a:lnTo>
                  <a:pt x="14071" y="444"/>
                </a:lnTo>
                <a:lnTo>
                  <a:pt x="14093" y="444"/>
                </a:lnTo>
                <a:lnTo>
                  <a:pt x="14115" y="555"/>
                </a:lnTo>
                <a:lnTo>
                  <a:pt x="14136" y="333"/>
                </a:lnTo>
                <a:lnTo>
                  <a:pt x="14158" y="333"/>
                </a:lnTo>
                <a:lnTo>
                  <a:pt x="14180" y="555"/>
                </a:lnTo>
                <a:lnTo>
                  <a:pt x="14202" y="222"/>
                </a:lnTo>
                <a:lnTo>
                  <a:pt x="14223" y="111"/>
                </a:lnTo>
                <a:lnTo>
                  <a:pt x="14245" y="222"/>
                </a:lnTo>
                <a:lnTo>
                  <a:pt x="14267" y="0"/>
                </a:lnTo>
                <a:lnTo>
                  <a:pt x="14289" y="444"/>
                </a:lnTo>
                <a:lnTo>
                  <a:pt x="14310" y="333"/>
                </a:lnTo>
                <a:lnTo>
                  <a:pt x="14332" y="111"/>
                </a:lnTo>
                <a:lnTo>
                  <a:pt x="14354" y="111"/>
                </a:lnTo>
                <a:lnTo>
                  <a:pt x="14376" y="555"/>
                </a:lnTo>
                <a:lnTo>
                  <a:pt x="14397" y="111"/>
                </a:lnTo>
                <a:lnTo>
                  <a:pt x="14419" y="333"/>
                </a:lnTo>
                <a:lnTo>
                  <a:pt x="14441" y="888"/>
                </a:lnTo>
                <a:lnTo>
                  <a:pt x="14463" y="222"/>
                </a:lnTo>
                <a:lnTo>
                  <a:pt x="14484" y="555"/>
                </a:lnTo>
                <a:lnTo>
                  <a:pt x="14506" y="222"/>
                </a:lnTo>
                <a:lnTo>
                  <a:pt x="14528" y="222"/>
                </a:lnTo>
                <a:lnTo>
                  <a:pt x="14550" y="444"/>
                </a:lnTo>
                <a:lnTo>
                  <a:pt x="14571" y="333"/>
                </a:lnTo>
                <a:lnTo>
                  <a:pt x="14593" y="222"/>
                </a:lnTo>
                <a:lnTo>
                  <a:pt x="14615" y="666"/>
                </a:lnTo>
                <a:lnTo>
                  <a:pt x="14637" y="333"/>
                </a:lnTo>
                <a:lnTo>
                  <a:pt x="14658" y="444"/>
                </a:lnTo>
                <a:lnTo>
                  <a:pt x="14680" y="444"/>
                </a:lnTo>
                <a:lnTo>
                  <a:pt x="14702" y="444"/>
                </a:lnTo>
                <a:lnTo>
                  <a:pt x="14724" y="555"/>
                </a:lnTo>
                <a:lnTo>
                  <a:pt x="14745" y="444"/>
                </a:lnTo>
                <a:lnTo>
                  <a:pt x="14767" y="222"/>
                </a:lnTo>
                <a:lnTo>
                  <a:pt x="14789" y="555"/>
                </a:lnTo>
                <a:lnTo>
                  <a:pt x="14811" y="222"/>
                </a:lnTo>
                <a:lnTo>
                  <a:pt x="14832" y="111"/>
                </a:lnTo>
                <a:lnTo>
                  <a:pt x="14854" y="444"/>
                </a:lnTo>
                <a:lnTo>
                  <a:pt x="14876" y="222"/>
                </a:lnTo>
                <a:lnTo>
                  <a:pt x="14898" y="222"/>
                </a:lnTo>
                <a:lnTo>
                  <a:pt x="14919" y="777"/>
                </a:lnTo>
                <a:lnTo>
                  <a:pt x="14941" y="1444"/>
                </a:lnTo>
                <a:lnTo>
                  <a:pt x="14963" y="555"/>
                </a:lnTo>
                <a:lnTo>
                  <a:pt x="14985" y="444"/>
                </a:lnTo>
                <a:lnTo>
                  <a:pt x="15006" y="444"/>
                </a:lnTo>
                <a:lnTo>
                  <a:pt x="15028" y="111"/>
                </a:lnTo>
                <a:lnTo>
                  <a:pt x="15050" y="444"/>
                </a:lnTo>
                <a:lnTo>
                  <a:pt x="15072" y="222"/>
                </a:lnTo>
                <a:lnTo>
                  <a:pt x="15093" y="444"/>
                </a:lnTo>
                <a:lnTo>
                  <a:pt x="15115" y="333"/>
                </a:lnTo>
                <a:lnTo>
                  <a:pt x="15137" y="333"/>
                </a:lnTo>
                <a:lnTo>
                  <a:pt x="15159" y="222"/>
                </a:lnTo>
                <a:lnTo>
                  <a:pt x="15180" y="666"/>
                </a:lnTo>
                <a:lnTo>
                  <a:pt x="15202" y="111"/>
                </a:lnTo>
                <a:lnTo>
                  <a:pt x="15224" y="111"/>
                </a:lnTo>
                <a:lnTo>
                  <a:pt x="15246" y="111"/>
                </a:lnTo>
                <a:lnTo>
                  <a:pt x="15267" y="555"/>
                </a:lnTo>
                <a:lnTo>
                  <a:pt x="15289" y="222"/>
                </a:lnTo>
                <a:lnTo>
                  <a:pt x="15311" y="333"/>
                </a:lnTo>
                <a:lnTo>
                  <a:pt x="15333" y="222"/>
                </a:lnTo>
                <a:lnTo>
                  <a:pt x="15354" y="666"/>
                </a:lnTo>
                <a:lnTo>
                  <a:pt x="15376" y="222"/>
                </a:lnTo>
                <a:lnTo>
                  <a:pt x="15398" y="333"/>
                </a:lnTo>
                <a:lnTo>
                  <a:pt x="15420" y="777"/>
                </a:lnTo>
                <a:lnTo>
                  <a:pt x="15441" y="777"/>
                </a:lnTo>
                <a:lnTo>
                  <a:pt x="15463" y="444"/>
                </a:lnTo>
                <a:lnTo>
                  <a:pt x="15485" y="222"/>
                </a:lnTo>
                <a:lnTo>
                  <a:pt x="15507" y="222"/>
                </a:lnTo>
                <a:lnTo>
                  <a:pt x="15528" y="0"/>
                </a:lnTo>
                <a:lnTo>
                  <a:pt x="15550" y="444"/>
                </a:lnTo>
                <a:lnTo>
                  <a:pt x="15572" y="333"/>
                </a:lnTo>
                <a:lnTo>
                  <a:pt x="15594" y="333"/>
                </a:lnTo>
                <a:lnTo>
                  <a:pt x="15615" y="222"/>
                </a:lnTo>
                <a:lnTo>
                  <a:pt x="15637" y="1111"/>
                </a:lnTo>
                <a:lnTo>
                  <a:pt x="15659" y="333"/>
                </a:lnTo>
                <a:lnTo>
                  <a:pt x="15681" y="333"/>
                </a:lnTo>
                <a:lnTo>
                  <a:pt x="15702" y="444"/>
                </a:lnTo>
                <a:lnTo>
                  <a:pt x="15724" y="111"/>
                </a:lnTo>
                <a:lnTo>
                  <a:pt x="15746" y="222"/>
                </a:lnTo>
                <a:lnTo>
                  <a:pt x="15767" y="444"/>
                </a:lnTo>
                <a:lnTo>
                  <a:pt x="15789" y="222"/>
                </a:lnTo>
                <a:lnTo>
                  <a:pt x="15811" y="333"/>
                </a:lnTo>
                <a:lnTo>
                  <a:pt x="15833" y="333"/>
                </a:lnTo>
                <a:lnTo>
                  <a:pt x="15855" y="222"/>
                </a:lnTo>
                <a:lnTo>
                  <a:pt x="15876" y="333"/>
                </a:lnTo>
                <a:lnTo>
                  <a:pt x="15898" y="222"/>
                </a:lnTo>
                <a:lnTo>
                  <a:pt x="15920" y="333"/>
                </a:lnTo>
                <a:lnTo>
                  <a:pt x="15942" y="333"/>
                </a:lnTo>
                <a:lnTo>
                  <a:pt x="15963" y="222"/>
                </a:lnTo>
                <a:lnTo>
                  <a:pt x="15985" y="333"/>
                </a:lnTo>
                <a:lnTo>
                  <a:pt x="16007" y="777"/>
                </a:lnTo>
                <a:lnTo>
                  <a:pt x="16029" y="222"/>
                </a:lnTo>
                <a:lnTo>
                  <a:pt x="16050" y="555"/>
                </a:lnTo>
                <a:lnTo>
                  <a:pt x="16072" y="444"/>
                </a:lnTo>
                <a:lnTo>
                  <a:pt x="16094" y="222"/>
                </a:lnTo>
                <a:lnTo>
                  <a:pt x="16115" y="0"/>
                </a:lnTo>
                <a:lnTo>
                  <a:pt x="16137" y="333"/>
                </a:lnTo>
                <a:lnTo>
                  <a:pt x="16159" y="555"/>
                </a:lnTo>
                <a:lnTo>
                  <a:pt x="16181" y="222"/>
                </a:lnTo>
                <a:lnTo>
                  <a:pt x="16202" y="666"/>
                </a:lnTo>
                <a:lnTo>
                  <a:pt x="16224" y="333"/>
                </a:lnTo>
                <a:lnTo>
                  <a:pt x="16246" y="777"/>
                </a:lnTo>
                <a:lnTo>
                  <a:pt x="16268" y="333"/>
                </a:lnTo>
                <a:lnTo>
                  <a:pt x="16289" y="111"/>
                </a:lnTo>
                <a:lnTo>
                  <a:pt x="16311" y="111"/>
                </a:lnTo>
                <a:lnTo>
                  <a:pt x="16333" y="222"/>
                </a:lnTo>
                <a:lnTo>
                  <a:pt x="16355" y="444"/>
                </a:lnTo>
                <a:lnTo>
                  <a:pt x="16376" y="111"/>
                </a:lnTo>
                <a:lnTo>
                  <a:pt x="16398" y="888"/>
                </a:lnTo>
                <a:lnTo>
                  <a:pt x="16420" y="444"/>
                </a:lnTo>
                <a:lnTo>
                  <a:pt x="16442" y="222"/>
                </a:lnTo>
                <a:lnTo>
                  <a:pt x="16463" y="333"/>
                </a:lnTo>
                <a:lnTo>
                  <a:pt x="16485" y="222"/>
                </a:lnTo>
                <a:lnTo>
                  <a:pt x="16507" y="111"/>
                </a:lnTo>
                <a:lnTo>
                  <a:pt x="16529" y="333"/>
                </a:lnTo>
                <a:lnTo>
                  <a:pt x="16550" y="222"/>
                </a:lnTo>
                <a:lnTo>
                  <a:pt x="16572" y="444"/>
                </a:lnTo>
                <a:lnTo>
                  <a:pt x="16594" y="333"/>
                </a:lnTo>
                <a:lnTo>
                  <a:pt x="16616" y="444"/>
                </a:lnTo>
                <a:lnTo>
                  <a:pt x="16637" y="0"/>
                </a:lnTo>
                <a:lnTo>
                  <a:pt x="16659" y="444"/>
                </a:lnTo>
                <a:lnTo>
                  <a:pt x="16681" y="333"/>
                </a:lnTo>
                <a:lnTo>
                  <a:pt x="16703" y="222"/>
                </a:lnTo>
                <a:lnTo>
                  <a:pt x="16724" y="444"/>
                </a:lnTo>
                <a:lnTo>
                  <a:pt x="16746" y="222"/>
                </a:lnTo>
                <a:lnTo>
                  <a:pt x="16768" y="333"/>
                </a:lnTo>
                <a:lnTo>
                  <a:pt x="16790" y="333"/>
                </a:lnTo>
                <a:lnTo>
                  <a:pt x="16811" y="222"/>
                </a:lnTo>
                <a:lnTo>
                  <a:pt x="16833" y="333"/>
                </a:lnTo>
                <a:lnTo>
                  <a:pt x="16855" y="111"/>
                </a:lnTo>
                <a:lnTo>
                  <a:pt x="16877" y="222"/>
                </a:lnTo>
                <a:lnTo>
                  <a:pt x="16898" y="555"/>
                </a:lnTo>
                <a:lnTo>
                  <a:pt x="16920" y="333"/>
                </a:lnTo>
                <a:lnTo>
                  <a:pt x="16942" y="111"/>
                </a:lnTo>
                <a:lnTo>
                  <a:pt x="16964" y="444"/>
                </a:lnTo>
                <a:lnTo>
                  <a:pt x="16985" y="222"/>
                </a:lnTo>
                <a:lnTo>
                  <a:pt x="17007" y="333"/>
                </a:lnTo>
                <a:lnTo>
                  <a:pt x="17029" y="111"/>
                </a:lnTo>
                <a:lnTo>
                  <a:pt x="17051" y="111"/>
                </a:lnTo>
                <a:lnTo>
                  <a:pt x="17072" y="222"/>
                </a:lnTo>
                <a:lnTo>
                  <a:pt x="17094" y="222"/>
                </a:lnTo>
                <a:lnTo>
                  <a:pt x="17116" y="444"/>
                </a:lnTo>
                <a:lnTo>
                  <a:pt x="17138" y="777"/>
                </a:lnTo>
                <a:lnTo>
                  <a:pt x="17159" y="333"/>
                </a:lnTo>
                <a:lnTo>
                  <a:pt x="17181" y="444"/>
                </a:lnTo>
                <a:lnTo>
                  <a:pt x="17203" y="333"/>
                </a:lnTo>
                <a:lnTo>
                  <a:pt x="17225" y="111"/>
                </a:lnTo>
                <a:lnTo>
                  <a:pt x="17246" y="444"/>
                </a:lnTo>
                <a:lnTo>
                  <a:pt x="17268" y="333"/>
                </a:lnTo>
                <a:lnTo>
                  <a:pt x="17290" y="555"/>
                </a:lnTo>
                <a:lnTo>
                  <a:pt x="17312" y="444"/>
                </a:lnTo>
                <a:lnTo>
                  <a:pt x="17333" y="111"/>
                </a:lnTo>
                <a:lnTo>
                  <a:pt x="17355" y="333"/>
                </a:lnTo>
                <a:lnTo>
                  <a:pt x="17377" y="222"/>
                </a:lnTo>
                <a:lnTo>
                  <a:pt x="17399" y="111"/>
                </a:lnTo>
                <a:lnTo>
                  <a:pt x="17420" y="555"/>
                </a:lnTo>
                <a:lnTo>
                  <a:pt x="17442" y="888"/>
                </a:lnTo>
                <a:lnTo>
                  <a:pt x="17464" y="0"/>
                </a:lnTo>
                <a:lnTo>
                  <a:pt x="17486" y="222"/>
                </a:lnTo>
                <a:lnTo>
                  <a:pt x="17507" y="333"/>
                </a:lnTo>
                <a:lnTo>
                  <a:pt x="17529" y="333"/>
                </a:lnTo>
                <a:lnTo>
                  <a:pt x="17551" y="222"/>
                </a:lnTo>
                <a:lnTo>
                  <a:pt x="17573" y="555"/>
                </a:lnTo>
                <a:lnTo>
                  <a:pt x="17595" y="222"/>
                </a:lnTo>
                <a:lnTo>
                  <a:pt x="17616" y="444"/>
                </a:lnTo>
                <a:lnTo>
                  <a:pt x="17638" y="111"/>
                </a:lnTo>
                <a:lnTo>
                  <a:pt x="17660" y="0"/>
                </a:lnTo>
                <a:lnTo>
                  <a:pt x="17681" y="0"/>
                </a:lnTo>
                <a:lnTo>
                  <a:pt x="17703" y="333"/>
                </a:lnTo>
                <a:lnTo>
                  <a:pt x="17725" y="111"/>
                </a:lnTo>
                <a:lnTo>
                  <a:pt x="17747" y="555"/>
                </a:lnTo>
                <a:lnTo>
                  <a:pt x="17768" y="222"/>
                </a:lnTo>
                <a:lnTo>
                  <a:pt x="17790" y="333"/>
                </a:lnTo>
                <a:lnTo>
                  <a:pt x="17812" y="111"/>
                </a:lnTo>
                <a:lnTo>
                  <a:pt x="17834" y="111"/>
                </a:lnTo>
                <a:lnTo>
                  <a:pt x="17855" y="333"/>
                </a:lnTo>
                <a:lnTo>
                  <a:pt x="17877" y="222"/>
                </a:lnTo>
                <a:lnTo>
                  <a:pt x="17899" y="111"/>
                </a:lnTo>
                <a:lnTo>
                  <a:pt x="17921" y="444"/>
                </a:lnTo>
                <a:lnTo>
                  <a:pt x="17942" y="222"/>
                </a:lnTo>
                <a:lnTo>
                  <a:pt x="17964" y="111"/>
                </a:lnTo>
                <a:lnTo>
                  <a:pt x="17986" y="111"/>
                </a:lnTo>
                <a:lnTo>
                  <a:pt x="18008" y="111"/>
                </a:lnTo>
                <a:lnTo>
                  <a:pt x="18029" y="444"/>
                </a:lnTo>
                <a:lnTo>
                  <a:pt x="18051" y="111"/>
                </a:lnTo>
                <a:lnTo>
                  <a:pt x="18073" y="666"/>
                </a:lnTo>
                <a:lnTo>
                  <a:pt x="18095" y="222"/>
                </a:lnTo>
                <a:lnTo>
                  <a:pt x="18116" y="333"/>
                </a:lnTo>
                <a:lnTo>
                  <a:pt x="18138" y="333"/>
                </a:lnTo>
                <a:lnTo>
                  <a:pt x="18160" y="555"/>
                </a:lnTo>
                <a:lnTo>
                  <a:pt x="18182" y="666"/>
                </a:lnTo>
                <a:lnTo>
                  <a:pt x="18203" y="555"/>
                </a:lnTo>
                <a:lnTo>
                  <a:pt x="18225" y="222"/>
                </a:lnTo>
                <a:lnTo>
                  <a:pt x="18247" y="111"/>
                </a:lnTo>
                <a:lnTo>
                  <a:pt x="18269" y="333"/>
                </a:lnTo>
                <a:lnTo>
                  <a:pt x="18290" y="555"/>
                </a:lnTo>
                <a:lnTo>
                  <a:pt x="18312" y="444"/>
                </a:lnTo>
                <a:lnTo>
                  <a:pt x="18334" y="222"/>
                </a:lnTo>
                <a:lnTo>
                  <a:pt x="18356" y="444"/>
                </a:lnTo>
                <a:lnTo>
                  <a:pt x="18377" y="222"/>
                </a:lnTo>
                <a:lnTo>
                  <a:pt x="18399" y="222"/>
                </a:lnTo>
                <a:lnTo>
                  <a:pt x="18421" y="222"/>
                </a:lnTo>
                <a:lnTo>
                  <a:pt x="18443" y="333"/>
                </a:lnTo>
                <a:lnTo>
                  <a:pt x="18464" y="333"/>
                </a:lnTo>
                <a:lnTo>
                  <a:pt x="18486" y="444"/>
                </a:lnTo>
                <a:lnTo>
                  <a:pt x="18508" y="222"/>
                </a:lnTo>
                <a:lnTo>
                  <a:pt x="18530" y="111"/>
                </a:lnTo>
                <a:lnTo>
                  <a:pt x="18551" y="222"/>
                </a:lnTo>
                <a:lnTo>
                  <a:pt x="18573" y="222"/>
                </a:lnTo>
                <a:lnTo>
                  <a:pt x="18595" y="111"/>
                </a:lnTo>
                <a:lnTo>
                  <a:pt x="18617" y="222"/>
                </a:lnTo>
                <a:lnTo>
                  <a:pt x="18638" y="333"/>
                </a:lnTo>
                <a:lnTo>
                  <a:pt x="18660" y="555"/>
                </a:lnTo>
                <a:lnTo>
                  <a:pt x="18682" y="111"/>
                </a:lnTo>
                <a:lnTo>
                  <a:pt x="18704" y="333"/>
                </a:lnTo>
                <a:lnTo>
                  <a:pt x="18725" y="222"/>
                </a:lnTo>
                <a:lnTo>
                  <a:pt x="18747" y="222"/>
                </a:lnTo>
                <a:lnTo>
                  <a:pt x="18769" y="333"/>
                </a:lnTo>
                <a:lnTo>
                  <a:pt x="18790" y="222"/>
                </a:lnTo>
                <a:lnTo>
                  <a:pt x="18812" y="555"/>
                </a:lnTo>
                <a:lnTo>
                  <a:pt x="18834" y="0"/>
                </a:lnTo>
                <a:lnTo>
                  <a:pt x="18856" y="111"/>
                </a:lnTo>
                <a:lnTo>
                  <a:pt x="18878" y="444"/>
                </a:lnTo>
                <a:lnTo>
                  <a:pt x="18899" y="333"/>
                </a:lnTo>
                <a:lnTo>
                  <a:pt x="18921" y="222"/>
                </a:lnTo>
                <a:lnTo>
                  <a:pt x="18943" y="111"/>
                </a:lnTo>
                <a:lnTo>
                  <a:pt x="18964" y="222"/>
                </a:lnTo>
                <a:lnTo>
                  <a:pt x="18986" y="333"/>
                </a:lnTo>
                <a:lnTo>
                  <a:pt x="19008" y="333"/>
                </a:lnTo>
                <a:lnTo>
                  <a:pt x="19030" y="0"/>
                </a:lnTo>
                <a:lnTo>
                  <a:pt x="19052" y="111"/>
                </a:lnTo>
                <a:lnTo>
                  <a:pt x="19073" y="333"/>
                </a:lnTo>
                <a:lnTo>
                  <a:pt x="19095" y="333"/>
                </a:lnTo>
                <a:lnTo>
                  <a:pt x="19117" y="666"/>
                </a:lnTo>
                <a:lnTo>
                  <a:pt x="19138" y="444"/>
                </a:lnTo>
                <a:lnTo>
                  <a:pt x="19160" y="333"/>
                </a:lnTo>
                <a:lnTo>
                  <a:pt x="19182" y="0"/>
                </a:lnTo>
                <a:lnTo>
                  <a:pt x="19204" y="555"/>
                </a:lnTo>
                <a:lnTo>
                  <a:pt x="19225" y="0"/>
                </a:lnTo>
                <a:lnTo>
                  <a:pt x="19247" y="333"/>
                </a:lnTo>
                <a:lnTo>
                  <a:pt x="19269" y="111"/>
                </a:lnTo>
                <a:lnTo>
                  <a:pt x="19291" y="111"/>
                </a:lnTo>
                <a:lnTo>
                  <a:pt x="19312" y="444"/>
                </a:lnTo>
                <a:lnTo>
                  <a:pt x="19334" y="111"/>
                </a:lnTo>
                <a:lnTo>
                  <a:pt x="19356" y="111"/>
                </a:lnTo>
                <a:lnTo>
                  <a:pt x="19378" y="222"/>
                </a:lnTo>
                <a:lnTo>
                  <a:pt x="19400" y="555"/>
                </a:lnTo>
                <a:lnTo>
                  <a:pt x="19421" y="333"/>
                </a:lnTo>
                <a:lnTo>
                  <a:pt x="19443" y="555"/>
                </a:lnTo>
                <a:lnTo>
                  <a:pt x="19465" y="111"/>
                </a:lnTo>
                <a:lnTo>
                  <a:pt x="19486" y="222"/>
                </a:lnTo>
                <a:lnTo>
                  <a:pt x="19508" y="222"/>
                </a:lnTo>
                <a:lnTo>
                  <a:pt x="19530" y="111"/>
                </a:lnTo>
                <a:lnTo>
                  <a:pt x="19552" y="222"/>
                </a:lnTo>
                <a:lnTo>
                  <a:pt x="19573" y="555"/>
                </a:lnTo>
                <a:lnTo>
                  <a:pt x="19595" y="222"/>
                </a:lnTo>
                <a:lnTo>
                  <a:pt x="19617" y="333"/>
                </a:lnTo>
                <a:lnTo>
                  <a:pt x="19639" y="555"/>
                </a:lnTo>
                <a:lnTo>
                  <a:pt x="19660" y="666"/>
                </a:lnTo>
                <a:lnTo>
                  <a:pt x="19682" y="222"/>
                </a:lnTo>
                <a:lnTo>
                  <a:pt x="19704" y="111"/>
                </a:lnTo>
                <a:lnTo>
                  <a:pt x="19726" y="444"/>
                </a:lnTo>
                <a:lnTo>
                  <a:pt x="19747" y="777"/>
                </a:lnTo>
                <a:lnTo>
                  <a:pt x="19769" y="222"/>
                </a:lnTo>
                <a:lnTo>
                  <a:pt x="19791" y="222"/>
                </a:lnTo>
                <a:lnTo>
                  <a:pt x="19813" y="666"/>
                </a:lnTo>
                <a:lnTo>
                  <a:pt x="19834" y="444"/>
                </a:lnTo>
                <a:lnTo>
                  <a:pt x="19856" y="333"/>
                </a:lnTo>
                <a:lnTo>
                  <a:pt x="19878" y="555"/>
                </a:lnTo>
                <a:lnTo>
                  <a:pt x="19900" y="111"/>
                </a:lnTo>
                <a:lnTo>
                  <a:pt x="19921" y="333"/>
                </a:lnTo>
                <a:lnTo>
                  <a:pt x="19943" y="111"/>
                </a:lnTo>
                <a:lnTo>
                  <a:pt x="19965" y="222"/>
                </a:lnTo>
                <a:lnTo>
                  <a:pt x="19987" y="222"/>
                </a:lnTo>
                <a:lnTo>
                  <a:pt x="20008" y="222"/>
                </a:lnTo>
                <a:lnTo>
                  <a:pt x="20030" y="555"/>
                </a:lnTo>
                <a:lnTo>
                  <a:pt x="20052" y="111"/>
                </a:lnTo>
                <a:lnTo>
                  <a:pt x="20074" y="111"/>
                </a:lnTo>
                <a:lnTo>
                  <a:pt x="20095" y="222"/>
                </a:lnTo>
                <a:lnTo>
                  <a:pt x="20117" y="333"/>
                </a:lnTo>
                <a:lnTo>
                  <a:pt x="20139" y="444"/>
                </a:lnTo>
                <a:lnTo>
                  <a:pt x="20161" y="333"/>
                </a:lnTo>
                <a:lnTo>
                  <a:pt x="20183" y="111"/>
                </a:lnTo>
                <a:lnTo>
                  <a:pt x="20204" y="444"/>
                </a:lnTo>
                <a:lnTo>
                  <a:pt x="20226" y="333"/>
                </a:lnTo>
                <a:lnTo>
                  <a:pt x="20248" y="444"/>
                </a:lnTo>
                <a:lnTo>
                  <a:pt x="20270" y="222"/>
                </a:lnTo>
                <a:lnTo>
                  <a:pt x="20291" y="222"/>
                </a:lnTo>
                <a:lnTo>
                  <a:pt x="20313" y="444"/>
                </a:lnTo>
                <a:lnTo>
                  <a:pt x="20335" y="0"/>
                </a:lnTo>
                <a:lnTo>
                  <a:pt x="20356" y="666"/>
                </a:lnTo>
                <a:lnTo>
                  <a:pt x="20378" y="777"/>
                </a:lnTo>
                <a:lnTo>
                  <a:pt x="20400" y="333"/>
                </a:lnTo>
                <a:lnTo>
                  <a:pt x="20422" y="333"/>
                </a:lnTo>
                <a:lnTo>
                  <a:pt x="20443" y="111"/>
                </a:lnTo>
                <a:lnTo>
                  <a:pt x="20465" y="222"/>
                </a:lnTo>
                <a:lnTo>
                  <a:pt x="20487" y="222"/>
                </a:lnTo>
                <a:lnTo>
                  <a:pt x="20509" y="444"/>
                </a:lnTo>
                <a:lnTo>
                  <a:pt x="20530" y="222"/>
                </a:lnTo>
                <a:lnTo>
                  <a:pt x="20552" y="0"/>
                </a:lnTo>
                <a:lnTo>
                  <a:pt x="20574" y="111"/>
                </a:lnTo>
                <a:lnTo>
                  <a:pt x="20596" y="111"/>
                </a:lnTo>
                <a:lnTo>
                  <a:pt x="20617" y="666"/>
                </a:lnTo>
                <a:lnTo>
                  <a:pt x="20639" y="444"/>
                </a:lnTo>
                <a:lnTo>
                  <a:pt x="20661" y="444"/>
                </a:lnTo>
                <a:lnTo>
                  <a:pt x="20683" y="444"/>
                </a:lnTo>
                <a:lnTo>
                  <a:pt x="20704" y="555"/>
                </a:lnTo>
                <a:lnTo>
                  <a:pt x="20726" y="222"/>
                </a:lnTo>
                <a:lnTo>
                  <a:pt x="20748" y="444"/>
                </a:lnTo>
                <a:lnTo>
                  <a:pt x="20770" y="555"/>
                </a:lnTo>
                <a:lnTo>
                  <a:pt x="20791" y="555"/>
                </a:lnTo>
                <a:lnTo>
                  <a:pt x="20813" y="111"/>
                </a:lnTo>
                <a:lnTo>
                  <a:pt x="20835" y="555"/>
                </a:lnTo>
                <a:lnTo>
                  <a:pt x="20857" y="222"/>
                </a:lnTo>
                <a:lnTo>
                  <a:pt x="20878" y="222"/>
                </a:lnTo>
                <a:lnTo>
                  <a:pt x="20900" y="111"/>
                </a:lnTo>
                <a:lnTo>
                  <a:pt x="20922" y="555"/>
                </a:lnTo>
                <a:lnTo>
                  <a:pt x="20944" y="111"/>
                </a:lnTo>
                <a:lnTo>
                  <a:pt x="20965" y="222"/>
                </a:lnTo>
                <a:lnTo>
                  <a:pt x="20987" y="555"/>
                </a:lnTo>
                <a:lnTo>
                  <a:pt x="21009" y="666"/>
                </a:lnTo>
                <a:lnTo>
                  <a:pt x="21031" y="111"/>
                </a:lnTo>
                <a:lnTo>
                  <a:pt x="21052" y="333"/>
                </a:lnTo>
                <a:lnTo>
                  <a:pt x="21074" y="222"/>
                </a:lnTo>
                <a:lnTo>
                  <a:pt x="21096" y="222"/>
                </a:lnTo>
                <a:lnTo>
                  <a:pt x="21118" y="222"/>
                </a:lnTo>
                <a:lnTo>
                  <a:pt x="21139" y="333"/>
                </a:lnTo>
                <a:lnTo>
                  <a:pt x="21161" y="111"/>
                </a:lnTo>
                <a:lnTo>
                  <a:pt x="21183" y="333"/>
                </a:lnTo>
                <a:lnTo>
                  <a:pt x="21205" y="111"/>
                </a:lnTo>
                <a:lnTo>
                  <a:pt x="21226" y="111"/>
                </a:lnTo>
                <a:lnTo>
                  <a:pt x="21248" y="333"/>
                </a:lnTo>
                <a:lnTo>
                  <a:pt x="21270" y="444"/>
                </a:lnTo>
                <a:lnTo>
                  <a:pt x="21292" y="333"/>
                </a:lnTo>
                <a:lnTo>
                  <a:pt x="21313" y="555"/>
                </a:lnTo>
                <a:lnTo>
                  <a:pt x="21335" y="111"/>
                </a:lnTo>
                <a:lnTo>
                  <a:pt x="21357" y="333"/>
                </a:lnTo>
                <a:lnTo>
                  <a:pt x="21379" y="222"/>
                </a:lnTo>
                <a:lnTo>
                  <a:pt x="21400" y="0"/>
                </a:lnTo>
                <a:lnTo>
                  <a:pt x="21422" y="777"/>
                </a:lnTo>
                <a:lnTo>
                  <a:pt x="21444" y="333"/>
                </a:lnTo>
                <a:lnTo>
                  <a:pt x="21466" y="333"/>
                </a:lnTo>
                <a:lnTo>
                  <a:pt x="21487" y="111"/>
                </a:lnTo>
                <a:lnTo>
                  <a:pt x="21509" y="333"/>
                </a:lnTo>
                <a:lnTo>
                  <a:pt x="21531" y="111"/>
                </a:lnTo>
                <a:lnTo>
                  <a:pt x="21552" y="444"/>
                </a:lnTo>
                <a:lnTo>
                  <a:pt x="21574" y="0"/>
                </a:lnTo>
                <a:lnTo>
                  <a:pt x="21596" y="111"/>
                </a:lnTo>
                <a:lnTo>
                  <a:pt x="21618" y="222"/>
                </a:lnTo>
                <a:lnTo>
                  <a:pt x="21640" y="555"/>
                </a:lnTo>
                <a:lnTo>
                  <a:pt x="21661" y="0"/>
                </a:lnTo>
                <a:lnTo>
                  <a:pt x="21683" y="0"/>
                </a:lnTo>
                <a:lnTo>
                  <a:pt x="21705" y="222"/>
                </a:lnTo>
                <a:lnTo>
                  <a:pt x="21726" y="555"/>
                </a:lnTo>
                <a:lnTo>
                  <a:pt x="21748" y="444"/>
                </a:lnTo>
                <a:lnTo>
                  <a:pt x="21770" y="222"/>
                </a:lnTo>
                <a:lnTo>
                  <a:pt x="21792" y="666"/>
                </a:lnTo>
                <a:lnTo>
                  <a:pt x="21814" y="333"/>
                </a:lnTo>
                <a:lnTo>
                  <a:pt x="21835" y="444"/>
                </a:lnTo>
                <a:lnTo>
                  <a:pt x="21857" y="333"/>
                </a:lnTo>
                <a:lnTo>
                  <a:pt x="21879" y="555"/>
                </a:lnTo>
                <a:lnTo>
                  <a:pt x="21900" y="333"/>
                </a:lnTo>
                <a:lnTo>
                  <a:pt x="21922" y="111"/>
                </a:lnTo>
                <a:lnTo>
                  <a:pt x="21944" y="111"/>
                </a:lnTo>
                <a:lnTo>
                  <a:pt x="21966" y="222"/>
                </a:lnTo>
                <a:lnTo>
                  <a:pt x="21988" y="111"/>
                </a:lnTo>
                <a:lnTo>
                  <a:pt x="22009" y="222"/>
                </a:lnTo>
                <a:lnTo>
                  <a:pt x="22031" y="222"/>
                </a:lnTo>
                <a:lnTo>
                  <a:pt x="22053" y="333"/>
                </a:lnTo>
                <a:lnTo>
                  <a:pt x="22075" y="444"/>
                </a:lnTo>
                <a:lnTo>
                  <a:pt x="22096" y="0"/>
                </a:lnTo>
                <a:lnTo>
                  <a:pt x="22118" y="222"/>
                </a:lnTo>
                <a:lnTo>
                  <a:pt x="22140" y="111"/>
                </a:lnTo>
                <a:lnTo>
                  <a:pt x="22161" y="111"/>
                </a:lnTo>
                <a:lnTo>
                  <a:pt x="22183" y="444"/>
                </a:lnTo>
                <a:lnTo>
                  <a:pt x="22205" y="111"/>
                </a:lnTo>
                <a:lnTo>
                  <a:pt x="22227" y="222"/>
                </a:lnTo>
                <a:lnTo>
                  <a:pt x="22249" y="666"/>
                </a:lnTo>
                <a:lnTo>
                  <a:pt x="22270" y="333"/>
                </a:lnTo>
                <a:lnTo>
                  <a:pt x="22292" y="222"/>
                </a:lnTo>
                <a:lnTo>
                  <a:pt x="22314" y="111"/>
                </a:lnTo>
                <a:lnTo>
                  <a:pt x="22335" y="333"/>
                </a:lnTo>
                <a:lnTo>
                  <a:pt x="22357" y="333"/>
                </a:lnTo>
                <a:lnTo>
                  <a:pt x="22379" y="0"/>
                </a:lnTo>
                <a:lnTo>
                  <a:pt x="22401" y="555"/>
                </a:lnTo>
                <a:lnTo>
                  <a:pt x="22423" y="222"/>
                </a:lnTo>
                <a:lnTo>
                  <a:pt x="22444" y="333"/>
                </a:lnTo>
                <a:lnTo>
                  <a:pt x="22466" y="333"/>
                </a:lnTo>
                <a:lnTo>
                  <a:pt x="22488" y="666"/>
                </a:lnTo>
                <a:lnTo>
                  <a:pt x="22509" y="444"/>
                </a:lnTo>
                <a:lnTo>
                  <a:pt x="22531" y="555"/>
                </a:lnTo>
                <a:lnTo>
                  <a:pt x="22553" y="444"/>
                </a:lnTo>
                <a:lnTo>
                  <a:pt x="22575" y="555"/>
                </a:lnTo>
                <a:lnTo>
                  <a:pt x="22596" y="222"/>
                </a:lnTo>
                <a:lnTo>
                  <a:pt x="22618" y="0"/>
                </a:lnTo>
                <a:lnTo>
                  <a:pt x="22640" y="444"/>
                </a:lnTo>
                <a:lnTo>
                  <a:pt x="22662" y="555"/>
                </a:lnTo>
                <a:lnTo>
                  <a:pt x="22683" y="666"/>
                </a:lnTo>
                <a:lnTo>
                  <a:pt x="22705" y="444"/>
                </a:lnTo>
                <a:lnTo>
                  <a:pt x="22727" y="111"/>
                </a:lnTo>
                <a:lnTo>
                  <a:pt x="22749" y="333"/>
                </a:lnTo>
                <a:lnTo>
                  <a:pt x="22771" y="111"/>
                </a:lnTo>
                <a:lnTo>
                  <a:pt x="22792" y="222"/>
                </a:lnTo>
                <a:lnTo>
                  <a:pt x="22814" y="222"/>
                </a:lnTo>
                <a:lnTo>
                  <a:pt x="22836" y="111"/>
                </a:lnTo>
                <a:lnTo>
                  <a:pt x="22858" y="111"/>
                </a:lnTo>
                <a:lnTo>
                  <a:pt x="22879" y="333"/>
                </a:lnTo>
                <a:lnTo>
                  <a:pt x="22901" y="111"/>
                </a:lnTo>
                <a:lnTo>
                  <a:pt x="22923" y="111"/>
                </a:lnTo>
                <a:lnTo>
                  <a:pt x="22945" y="333"/>
                </a:lnTo>
                <a:lnTo>
                  <a:pt x="22966" y="333"/>
                </a:lnTo>
                <a:lnTo>
                  <a:pt x="22988" y="222"/>
                </a:lnTo>
                <a:lnTo>
                  <a:pt x="23010" y="333"/>
                </a:lnTo>
                <a:lnTo>
                  <a:pt x="23032" y="0"/>
                </a:lnTo>
                <a:lnTo>
                  <a:pt x="23053" y="111"/>
                </a:lnTo>
                <a:lnTo>
                  <a:pt x="23075" y="444"/>
                </a:lnTo>
                <a:lnTo>
                  <a:pt x="23097" y="444"/>
                </a:lnTo>
                <a:lnTo>
                  <a:pt x="23119" y="444"/>
                </a:lnTo>
                <a:lnTo>
                  <a:pt x="23140" y="111"/>
                </a:lnTo>
                <a:lnTo>
                  <a:pt x="23162" y="111"/>
                </a:lnTo>
                <a:lnTo>
                  <a:pt x="23184" y="333"/>
                </a:lnTo>
                <a:lnTo>
                  <a:pt x="23206" y="333"/>
                </a:lnTo>
                <a:lnTo>
                  <a:pt x="23227" y="333"/>
                </a:lnTo>
                <a:lnTo>
                  <a:pt x="23249" y="222"/>
                </a:lnTo>
                <a:lnTo>
                  <a:pt x="23271" y="0"/>
                </a:lnTo>
                <a:lnTo>
                  <a:pt x="23293" y="333"/>
                </a:lnTo>
                <a:lnTo>
                  <a:pt x="23314" y="333"/>
                </a:lnTo>
                <a:lnTo>
                  <a:pt x="23336" y="222"/>
                </a:lnTo>
                <a:lnTo>
                  <a:pt x="23358" y="333"/>
                </a:lnTo>
                <a:lnTo>
                  <a:pt x="23380" y="333"/>
                </a:lnTo>
                <a:lnTo>
                  <a:pt x="23401" y="222"/>
                </a:lnTo>
                <a:lnTo>
                  <a:pt x="23423" y="444"/>
                </a:lnTo>
                <a:lnTo>
                  <a:pt x="23445" y="444"/>
                </a:lnTo>
                <a:lnTo>
                  <a:pt x="23467" y="333"/>
                </a:lnTo>
                <a:lnTo>
                  <a:pt x="23488" y="111"/>
                </a:lnTo>
                <a:lnTo>
                  <a:pt x="23510" y="222"/>
                </a:lnTo>
                <a:lnTo>
                  <a:pt x="23532" y="111"/>
                </a:lnTo>
                <a:lnTo>
                  <a:pt x="23554" y="444"/>
                </a:lnTo>
                <a:lnTo>
                  <a:pt x="23575" y="444"/>
                </a:lnTo>
                <a:lnTo>
                  <a:pt x="23597" y="0"/>
                </a:lnTo>
                <a:lnTo>
                  <a:pt x="23619" y="444"/>
                </a:lnTo>
                <a:lnTo>
                  <a:pt x="23640" y="333"/>
                </a:lnTo>
                <a:lnTo>
                  <a:pt x="23662" y="111"/>
                </a:lnTo>
                <a:lnTo>
                  <a:pt x="23684" y="333"/>
                </a:lnTo>
                <a:lnTo>
                  <a:pt x="23706" y="333"/>
                </a:lnTo>
                <a:lnTo>
                  <a:pt x="23727" y="0"/>
                </a:lnTo>
                <a:lnTo>
                  <a:pt x="23749" y="111"/>
                </a:lnTo>
                <a:lnTo>
                  <a:pt x="23771" y="222"/>
                </a:lnTo>
                <a:lnTo>
                  <a:pt x="23793" y="222"/>
                </a:lnTo>
                <a:lnTo>
                  <a:pt x="23815" y="333"/>
                </a:lnTo>
                <a:lnTo>
                  <a:pt x="23836" y="111"/>
                </a:lnTo>
                <a:lnTo>
                  <a:pt x="23858" y="666"/>
                </a:lnTo>
                <a:lnTo>
                  <a:pt x="23880" y="333"/>
                </a:lnTo>
                <a:lnTo>
                  <a:pt x="23901" y="222"/>
                </a:lnTo>
                <a:lnTo>
                  <a:pt x="23923" y="333"/>
                </a:lnTo>
                <a:lnTo>
                  <a:pt x="23945" y="333"/>
                </a:lnTo>
                <a:lnTo>
                  <a:pt x="23967" y="111"/>
                </a:lnTo>
                <a:lnTo>
                  <a:pt x="23988" y="0"/>
                </a:lnTo>
                <a:lnTo>
                  <a:pt x="24010" y="111"/>
                </a:lnTo>
                <a:lnTo>
                  <a:pt x="24032" y="111"/>
                </a:lnTo>
                <a:lnTo>
                  <a:pt x="24054" y="333"/>
                </a:lnTo>
                <a:lnTo>
                  <a:pt x="24075" y="444"/>
                </a:lnTo>
                <a:lnTo>
                  <a:pt x="24097" y="444"/>
                </a:lnTo>
                <a:lnTo>
                  <a:pt x="24119" y="444"/>
                </a:lnTo>
                <a:lnTo>
                  <a:pt x="24141" y="444"/>
                </a:lnTo>
                <a:lnTo>
                  <a:pt x="24162" y="666"/>
                </a:lnTo>
                <a:lnTo>
                  <a:pt x="24184" y="333"/>
                </a:lnTo>
                <a:lnTo>
                  <a:pt x="24206" y="444"/>
                </a:lnTo>
                <a:lnTo>
                  <a:pt x="24228" y="555"/>
                </a:lnTo>
                <a:lnTo>
                  <a:pt x="24249" y="111"/>
                </a:lnTo>
                <a:lnTo>
                  <a:pt x="24271" y="222"/>
                </a:lnTo>
                <a:lnTo>
                  <a:pt x="24293" y="333"/>
                </a:lnTo>
                <a:lnTo>
                  <a:pt x="24315" y="111"/>
                </a:lnTo>
                <a:lnTo>
                  <a:pt x="24336" y="333"/>
                </a:lnTo>
                <a:lnTo>
                  <a:pt x="24358" y="555"/>
                </a:lnTo>
                <a:lnTo>
                  <a:pt x="24380" y="111"/>
                </a:lnTo>
                <a:lnTo>
                  <a:pt x="24402" y="333"/>
                </a:lnTo>
                <a:lnTo>
                  <a:pt x="24423" y="222"/>
                </a:lnTo>
                <a:lnTo>
                  <a:pt x="24445" y="444"/>
                </a:lnTo>
                <a:lnTo>
                  <a:pt x="24467" y="555"/>
                </a:lnTo>
                <a:lnTo>
                  <a:pt x="24489" y="111"/>
                </a:lnTo>
                <a:lnTo>
                  <a:pt x="24510" y="111"/>
                </a:lnTo>
                <a:lnTo>
                  <a:pt x="24532" y="333"/>
                </a:lnTo>
                <a:lnTo>
                  <a:pt x="24554" y="222"/>
                </a:lnTo>
                <a:lnTo>
                  <a:pt x="24576" y="666"/>
                </a:lnTo>
                <a:lnTo>
                  <a:pt x="24597" y="333"/>
                </a:lnTo>
                <a:lnTo>
                  <a:pt x="24619" y="444"/>
                </a:lnTo>
                <a:lnTo>
                  <a:pt x="24641" y="777"/>
                </a:lnTo>
                <a:lnTo>
                  <a:pt x="24663" y="333"/>
                </a:lnTo>
                <a:lnTo>
                  <a:pt x="24684" y="222"/>
                </a:lnTo>
                <a:lnTo>
                  <a:pt x="24706" y="111"/>
                </a:lnTo>
                <a:lnTo>
                  <a:pt x="24728" y="111"/>
                </a:lnTo>
                <a:lnTo>
                  <a:pt x="24750" y="666"/>
                </a:lnTo>
                <a:lnTo>
                  <a:pt x="24771" y="333"/>
                </a:lnTo>
                <a:lnTo>
                  <a:pt x="24793" y="111"/>
                </a:lnTo>
                <a:lnTo>
                  <a:pt x="24815" y="222"/>
                </a:lnTo>
                <a:lnTo>
                  <a:pt x="24837" y="111"/>
                </a:lnTo>
                <a:lnTo>
                  <a:pt x="24858" y="333"/>
                </a:lnTo>
                <a:lnTo>
                  <a:pt x="24880" y="222"/>
                </a:lnTo>
                <a:lnTo>
                  <a:pt x="24902" y="333"/>
                </a:lnTo>
                <a:lnTo>
                  <a:pt x="24924" y="555"/>
                </a:lnTo>
                <a:lnTo>
                  <a:pt x="24945" y="333"/>
                </a:lnTo>
                <a:lnTo>
                  <a:pt x="24967" y="222"/>
                </a:lnTo>
                <a:lnTo>
                  <a:pt x="24989" y="444"/>
                </a:lnTo>
                <a:lnTo>
                  <a:pt x="25011" y="444"/>
                </a:lnTo>
                <a:lnTo>
                  <a:pt x="25032" y="333"/>
                </a:lnTo>
                <a:lnTo>
                  <a:pt x="25054" y="0"/>
                </a:lnTo>
                <a:lnTo>
                  <a:pt x="25076" y="333"/>
                </a:lnTo>
                <a:lnTo>
                  <a:pt x="25097" y="222"/>
                </a:lnTo>
                <a:lnTo>
                  <a:pt x="25119" y="666"/>
                </a:lnTo>
                <a:lnTo>
                  <a:pt x="25141" y="555"/>
                </a:lnTo>
                <a:lnTo>
                  <a:pt x="25163" y="333"/>
                </a:lnTo>
                <a:lnTo>
                  <a:pt x="25185" y="333"/>
                </a:lnTo>
                <a:lnTo>
                  <a:pt x="25206" y="111"/>
                </a:lnTo>
                <a:lnTo>
                  <a:pt x="25228" y="333"/>
                </a:lnTo>
                <a:lnTo>
                  <a:pt x="25250" y="222"/>
                </a:lnTo>
                <a:lnTo>
                  <a:pt x="25271" y="444"/>
                </a:lnTo>
                <a:lnTo>
                  <a:pt x="25293" y="444"/>
                </a:lnTo>
                <a:lnTo>
                  <a:pt x="25315" y="0"/>
                </a:lnTo>
                <a:lnTo>
                  <a:pt x="25337" y="0"/>
                </a:lnTo>
                <a:lnTo>
                  <a:pt x="25359" y="222"/>
                </a:lnTo>
                <a:lnTo>
                  <a:pt x="25380" y="222"/>
                </a:lnTo>
                <a:lnTo>
                  <a:pt x="25402" y="0"/>
                </a:lnTo>
                <a:lnTo>
                  <a:pt x="25424" y="444"/>
                </a:lnTo>
                <a:lnTo>
                  <a:pt x="25446" y="111"/>
                </a:lnTo>
                <a:lnTo>
                  <a:pt x="25467" y="111"/>
                </a:lnTo>
                <a:lnTo>
                  <a:pt x="25489" y="222"/>
                </a:lnTo>
                <a:lnTo>
                  <a:pt x="25511" y="222"/>
                </a:lnTo>
                <a:lnTo>
                  <a:pt x="25533" y="111"/>
                </a:lnTo>
                <a:lnTo>
                  <a:pt x="25554" y="444"/>
                </a:lnTo>
                <a:lnTo>
                  <a:pt x="25576" y="222"/>
                </a:lnTo>
                <a:lnTo>
                  <a:pt x="25598" y="333"/>
                </a:lnTo>
                <a:lnTo>
                  <a:pt x="25620" y="111"/>
                </a:lnTo>
                <a:lnTo>
                  <a:pt x="25641" y="222"/>
                </a:lnTo>
                <a:lnTo>
                  <a:pt x="25663" y="222"/>
                </a:lnTo>
                <a:lnTo>
                  <a:pt x="25685" y="222"/>
                </a:lnTo>
                <a:lnTo>
                  <a:pt x="25707" y="333"/>
                </a:lnTo>
                <a:lnTo>
                  <a:pt x="25728" y="333"/>
                </a:lnTo>
                <a:lnTo>
                  <a:pt x="25750" y="222"/>
                </a:lnTo>
                <a:lnTo>
                  <a:pt x="25772" y="111"/>
                </a:lnTo>
                <a:lnTo>
                  <a:pt x="25794" y="222"/>
                </a:lnTo>
                <a:lnTo>
                  <a:pt x="25815" y="0"/>
                </a:lnTo>
                <a:lnTo>
                  <a:pt x="25837" y="222"/>
                </a:lnTo>
                <a:lnTo>
                  <a:pt x="25859" y="333"/>
                </a:lnTo>
                <a:lnTo>
                  <a:pt x="25881" y="111"/>
                </a:lnTo>
                <a:lnTo>
                  <a:pt x="25902" y="222"/>
                </a:lnTo>
                <a:lnTo>
                  <a:pt x="25924" y="222"/>
                </a:lnTo>
                <a:lnTo>
                  <a:pt x="25946" y="0"/>
                </a:lnTo>
                <a:lnTo>
                  <a:pt x="25968" y="444"/>
                </a:lnTo>
                <a:lnTo>
                  <a:pt x="25989" y="0"/>
                </a:lnTo>
                <a:lnTo>
                  <a:pt x="26011" y="111"/>
                </a:lnTo>
                <a:lnTo>
                  <a:pt x="26033" y="555"/>
                </a:lnTo>
                <a:lnTo>
                  <a:pt x="26055" y="111"/>
                </a:lnTo>
                <a:lnTo>
                  <a:pt x="26076" y="666"/>
                </a:lnTo>
                <a:lnTo>
                  <a:pt x="26098" y="0"/>
                </a:lnTo>
                <a:lnTo>
                  <a:pt x="26120" y="333"/>
                </a:lnTo>
                <a:lnTo>
                  <a:pt x="26142" y="333"/>
                </a:lnTo>
                <a:lnTo>
                  <a:pt x="26163" y="0"/>
                </a:lnTo>
                <a:lnTo>
                  <a:pt x="26185" y="666"/>
                </a:lnTo>
                <a:lnTo>
                  <a:pt x="26207" y="222"/>
                </a:lnTo>
                <a:lnTo>
                  <a:pt x="26229" y="333"/>
                </a:lnTo>
                <a:lnTo>
                  <a:pt x="26250" y="333"/>
                </a:lnTo>
                <a:lnTo>
                  <a:pt x="26272" y="111"/>
                </a:lnTo>
                <a:lnTo>
                  <a:pt x="26294" y="555"/>
                </a:lnTo>
                <a:lnTo>
                  <a:pt x="26316" y="555"/>
                </a:lnTo>
                <a:lnTo>
                  <a:pt x="26337" y="555"/>
                </a:lnTo>
                <a:lnTo>
                  <a:pt x="26359" y="666"/>
                </a:lnTo>
                <a:lnTo>
                  <a:pt x="26381" y="111"/>
                </a:lnTo>
                <a:lnTo>
                  <a:pt x="26403" y="444"/>
                </a:lnTo>
                <a:lnTo>
                  <a:pt x="26424" y="222"/>
                </a:lnTo>
                <a:lnTo>
                  <a:pt x="26446" y="333"/>
                </a:lnTo>
                <a:lnTo>
                  <a:pt x="26468" y="444"/>
                </a:lnTo>
                <a:lnTo>
                  <a:pt x="26489" y="333"/>
                </a:lnTo>
                <a:lnTo>
                  <a:pt x="26511" y="333"/>
                </a:lnTo>
                <a:lnTo>
                  <a:pt x="26533" y="666"/>
                </a:lnTo>
                <a:lnTo>
                  <a:pt x="26555" y="222"/>
                </a:lnTo>
                <a:lnTo>
                  <a:pt x="26576" y="333"/>
                </a:lnTo>
                <a:lnTo>
                  <a:pt x="26598" y="222"/>
                </a:lnTo>
                <a:lnTo>
                  <a:pt x="26620" y="444"/>
                </a:lnTo>
                <a:lnTo>
                  <a:pt x="26642" y="222"/>
                </a:lnTo>
                <a:lnTo>
                  <a:pt x="26663" y="0"/>
                </a:lnTo>
                <a:lnTo>
                  <a:pt x="26685" y="222"/>
                </a:lnTo>
                <a:lnTo>
                  <a:pt x="26707" y="222"/>
                </a:lnTo>
                <a:lnTo>
                  <a:pt x="26729" y="111"/>
                </a:lnTo>
                <a:lnTo>
                  <a:pt x="26751" y="111"/>
                </a:lnTo>
                <a:lnTo>
                  <a:pt x="26772" y="0"/>
                </a:lnTo>
                <a:lnTo>
                  <a:pt x="26794" y="222"/>
                </a:lnTo>
                <a:lnTo>
                  <a:pt x="26816" y="333"/>
                </a:lnTo>
                <a:lnTo>
                  <a:pt x="26837" y="111"/>
                </a:lnTo>
                <a:lnTo>
                  <a:pt x="26859" y="333"/>
                </a:lnTo>
                <a:lnTo>
                  <a:pt x="26881" y="444"/>
                </a:lnTo>
                <a:lnTo>
                  <a:pt x="26903" y="222"/>
                </a:lnTo>
                <a:lnTo>
                  <a:pt x="26924" y="333"/>
                </a:lnTo>
                <a:lnTo>
                  <a:pt x="26946" y="111"/>
                </a:lnTo>
                <a:lnTo>
                  <a:pt x="26968" y="0"/>
                </a:lnTo>
                <a:lnTo>
                  <a:pt x="26990" y="333"/>
                </a:lnTo>
                <a:lnTo>
                  <a:pt x="27011" y="333"/>
                </a:lnTo>
                <a:lnTo>
                  <a:pt x="27033" y="111"/>
                </a:lnTo>
                <a:lnTo>
                  <a:pt x="27055" y="222"/>
                </a:lnTo>
                <a:lnTo>
                  <a:pt x="27077" y="333"/>
                </a:lnTo>
                <a:lnTo>
                  <a:pt x="27098" y="222"/>
                </a:lnTo>
                <a:lnTo>
                  <a:pt x="27120" y="0"/>
                </a:lnTo>
                <a:lnTo>
                  <a:pt x="27142" y="0"/>
                </a:lnTo>
                <a:lnTo>
                  <a:pt x="27164" y="111"/>
                </a:lnTo>
                <a:lnTo>
                  <a:pt x="27185" y="111"/>
                </a:lnTo>
                <a:lnTo>
                  <a:pt x="27207" y="333"/>
                </a:lnTo>
                <a:lnTo>
                  <a:pt x="27229" y="444"/>
                </a:lnTo>
                <a:lnTo>
                  <a:pt x="27251" y="111"/>
                </a:lnTo>
                <a:lnTo>
                  <a:pt x="27272" y="333"/>
                </a:lnTo>
                <a:lnTo>
                  <a:pt x="27294" y="111"/>
                </a:lnTo>
                <a:lnTo>
                  <a:pt x="27316" y="444"/>
                </a:lnTo>
                <a:lnTo>
                  <a:pt x="27338" y="0"/>
                </a:lnTo>
                <a:lnTo>
                  <a:pt x="27359" y="333"/>
                </a:lnTo>
                <a:lnTo>
                  <a:pt x="27381" y="555"/>
                </a:lnTo>
                <a:lnTo>
                  <a:pt x="27403" y="222"/>
                </a:lnTo>
                <a:lnTo>
                  <a:pt x="27425" y="0"/>
                </a:lnTo>
                <a:lnTo>
                  <a:pt x="27446" y="333"/>
                </a:lnTo>
                <a:lnTo>
                  <a:pt x="27468" y="444"/>
                </a:lnTo>
                <a:lnTo>
                  <a:pt x="27490" y="0"/>
                </a:lnTo>
                <a:lnTo>
                  <a:pt x="27512" y="111"/>
                </a:lnTo>
                <a:lnTo>
                  <a:pt x="27533" y="333"/>
                </a:lnTo>
                <a:lnTo>
                  <a:pt x="27555" y="555"/>
                </a:lnTo>
                <a:lnTo>
                  <a:pt x="27577" y="222"/>
                </a:lnTo>
                <a:lnTo>
                  <a:pt x="27599" y="999"/>
                </a:lnTo>
                <a:lnTo>
                  <a:pt x="27620" y="222"/>
                </a:lnTo>
                <a:lnTo>
                  <a:pt x="27642" y="333"/>
                </a:lnTo>
                <a:lnTo>
                  <a:pt x="27664" y="333"/>
                </a:lnTo>
                <a:lnTo>
                  <a:pt x="27685" y="222"/>
                </a:lnTo>
                <a:lnTo>
                  <a:pt x="27707" y="555"/>
                </a:lnTo>
                <a:lnTo>
                  <a:pt x="27729" y="333"/>
                </a:lnTo>
                <a:lnTo>
                  <a:pt x="27751" y="111"/>
                </a:lnTo>
                <a:lnTo>
                  <a:pt x="27773" y="666"/>
                </a:lnTo>
                <a:lnTo>
                  <a:pt x="27794" y="222"/>
                </a:lnTo>
                <a:lnTo>
                  <a:pt x="27816" y="555"/>
                </a:lnTo>
                <a:lnTo>
                  <a:pt x="27838" y="444"/>
                </a:lnTo>
                <a:lnTo>
                  <a:pt x="27860" y="0"/>
                </a:lnTo>
                <a:lnTo>
                  <a:pt x="27881" y="222"/>
                </a:lnTo>
                <a:lnTo>
                  <a:pt x="27903" y="444"/>
                </a:lnTo>
                <a:lnTo>
                  <a:pt x="27925" y="111"/>
                </a:lnTo>
                <a:lnTo>
                  <a:pt x="27947" y="0"/>
                </a:lnTo>
              </a:path>
            </a:pathLst>
          </a:custGeom>
          <a:noFill/>
          <a:ln w="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90" name="Group 389"/>
          <p:cNvGrpSpPr/>
          <p:nvPr/>
        </p:nvGrpSpPr>
        <p:grpSpPr>
          <a:xfrm>
            <a:off x="2456522" y="2982682"/>
            <a:ext cx="3083336" cy="1984983"/>
            <a:chOff x="482189" y="2593972"/>
            <a:chExt cx="3083336" cy="1984983"/>
          </a:xfrm>
        </p:grpSpPr>
        <p:sp>
          <p:nvSpPr>
            <p:cNvPr id="391" name="Line 16"/>
            <p:cNvSpPr>
              <a:spLocks noChangeShapeType="1"/>
            </p:cNvSpPr>
            <p:nvPr/>
          </p:nvSpPr>
          <p:spPr bwMode="auto">
            <a:xfrm>
              <a:off x="1069975" y="4251325"/>
              <a:ext cx="24955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Line 17"/>
            <p:cNvSpPr>
              <a:spLocks noChangeShapeType="1"/>
            </p:cNvSpPr>
            <p:nvPr/>
          </p:nvSpPr>
          <p:spPr bwMode="auto">
            <a:xfrm>
              <a:off x="1071563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Line 18"/>
            <p:cNvSpPr>
              <a:spLocks noChangeShapeType="1"/>
            </p:cNvSpPr>
            <p:nvPr/>
          </p:nvSpPr>
          <p:spPr bwMode="auto">
            <a:xfrm>
              <a:off x="1154113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Line 19"/>
            <p:cNvSpPr>
              <a:spLocks noChangeShapeType="1"/>
            </p:cNvSpPr>
            <p:nvPr/>
          </p:nvSpPr>
          <p:spPr bwMode="auto">
            <a:xfrm>
              <a:off x="1238250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Line 20"/>
            <p:cNvSpPr>
              <a:spLocks noChangeShapeType="1"/>
            </p:cNvSpPr>
            <p:nvPr/>
          </p:nvSpPr>
          <p:spPr bwMode="auto">
            <a:xfrm>
              <a:off x="1320800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Line 21"/>
            <p:cNvSpPr>
              <a:spLocks noChangeShapeType="1"/>
            </p:cNvSpPr>
            <p:nvPr/>
          </p:nvSpPr>
          <p:spPr bwMode="auto">
            <a:xfrm>
              <a:off x="1404938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Line 22"/>
            <p:cNvSpPr>
              <a:spLocks noChangeShapeType="1"/>
            </p:cNvSpPr>
            <p:nvPr/>
          </p:nvSpPr>
          <p:spPr bwMode="auto">
            <a:xfrm>
              <a:off x="1487488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Line 23"/>
            <p:cNvSpPr>
              <a:spLocks noChangeShapeType="1"/>
            </p:cNvSpPr>
            <p:nvPr/>
          </p:nvSpPr>
          <p:spPr bwMode="auto">
            <a:xfrm>
              <a:off x="1571625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Line 24"/>
            <p:cNvSpPr>
              <a:spLocks noChangeShapeType="1"/>
            </p:cNvSpPr>
            <p:nvPr/>
          </p:nvSpPr>
          <p:spPr bwMode="auto">
            <a:xfrm>
              <a:off x="1654175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Line 25"/>
            <p:cNvSpPr>
              <a:spLocks noChangeShapeType="1"/>
            </p:cNvSpPr>
            <p:nvPr/>
          </p:nvSpPr>
          <p:spPr bwMode="auto">
            <a:xfrm>
              <a:off x="1736725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Line 26"/>
            <p:cNvSpPr>
              <a:spLocks noChangeShapeType="1"/>
            </p:cNvSpPr>
            <p:nvPr/>
          </p:nvSpPr>
          <p:spPr bwMode="auto">
            <a:xfrm>
              <a:off x="1820863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Line 27"/>
            <p:cNvSpPr>
              <a:spLocks noChangeShapeType="1"/>
            </p:cNvSpPr>
            <p:nvPr/>
          </p:nvSpPr>
          <p:spPr bwMode="auto">
            <a:xfrm>
              <a:off x="1903413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Line 28"/>
            <p:cNvSpPr>
              <a:spLocks noChangeShapeType="1"/>
            </p:cNvSpPr>
            <p:nvPr/>
          </p:nvSpPr>
          <p:spPr bwMode="auto">
            <a:xfrm>
              <a:off x="1987550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Line 29"/>
            <p:cNvSpPr>
              <a:spLocks noChangeShapeType="1"/>
            </p:cNvSpPr>
            <p:nvPr/>
          </p:nvSpPr>
          <p:spPr bwMode="auto">
            <a:xfrm>
              <a:off x="2070100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Line 30"/>
            <p:cNvSpPr>
              <a:spLocks noChangeShapeType="1"/>
            </p:cNvSpPr>
            <p:nvPr/>
          </p:nvSpPr>
          <p:spPr bwMode="auto">
            <a:xfrm>
              <a:off x="2152650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Line 31"/>
            <p:cNvSpPr>
              <a:spLocks noChangeShapeType="1"/>
            </p:cNvSpPr>
            <p:nvPr/>
          </p:nvSpPr>
          <p:spPr bwMode="auto">
            <a:xfrm>
              <a:off x="2236788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Line 32"/>
            <p:cNvSpPr>
              <a:spLocks noChangeShapeType="1"/>
            </p:cNvSpPr>
            <p:nvPr/>
          </p:nvSpPr>
          <p:spPr bwMode="auto">
            <a:xfrm>
              <a:off x="2319338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Line 33"/>
            <p:cNvSpPr>
              <a:spLocks noChangeShapeType="1"/>
            </p:cNvSpPr>
            <p:nvPr/>
          </p:nvSpPr>
          <p:spPr bwMode="auto">
            <a:xfrm>
              <a:off x="2403475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Line 34"/>
            <p:cNvSpPr>
              <a:spLocks noChangeShapeType="1"/>
            </p:cNvSpPr>
            <p:nvPr/>
          </p:nvSpPr>
          <p:spPr bwMode="auto">
            <a:xfrm>
              <a:off x="2486025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Line 35"/>
            <p:cNvSpPr>
              <a:spLocks noChangeShapeType="1"/>
            </p:cNvSpPr>
            <p:nvPr/>
          </p:nvSpPr>
          <p:spPr bwMode="auto">
            <a:xfrm>
              <a:off x="2570163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Line 36"/>
            <p:cNvSpPr>
              <a:spLocks noChangeShapeType="1"/>
            </p:cNvSpPr>
            <p:nvPr/>
          </p:nvSpPr>
          <p:spPr bwMode="auto">
            <a:xfrm>
              <a:off x="2652713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Line 37"/>
            <p:cNvSpPr>
              <a:spLocks noChangeShapeType="1"/>
            </p:cNvSpPr>
            <p:nvPr/>
          </p:nvSpPr>
          <p:spPr bwMode="auto">
            <a:xfrm>
              <a:off x="2735263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Line 38"/>
            <p:cNvSpPr>
              <a:spLocks noChangeShapeType="1"/>
            </p:cNvSpPr>
            <p:nvPr/>
          </p:nvSpPr>
          <p:spPr bwMode="auto">
            <a:xfrm>
              <a:off x="2819400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Line 39"/>
            <p:cNvSpPr>
              <a:spLocks noChangeShapeType="1"/>
            </p:cNvSpPr>
            <p:nvPr/>
          </p:nvSpPr>
          <p:spPr bwMode="auto">
            <a:xfrm>
              <a:off x="2901950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Line 40"/>
            <p:cNvSpPr>
              <a:spLocks noChangeShapeType="1"/>
            </p:cNvSpPr>
            <p:nvPr/>
          </p:nvSpPr>
          <p:spPr bwMode="auto">
            <a:xfrm>
              <a:off x="2986088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Line 41"/>
            <p:cNvSpPr>
              <a:spLocks noChangeShapeType="1"/>
            </p:cNvSpPr>
            <p:nvPr/>
          </p:nvSpPr>
          <p:spPr bwMode="auto">
            <a:xfrm>
              <a:off x="3068638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Line 42"/>
            <p:cNvSpPr>
              <a:spLocks noChangeShapeType="1"/>
            </p:cNvSpPr>
            <p:nvPr/>
          </p:nvSpPr>
          <p:spPr bwMode="auto">
            <a:xfrm>
              <a:off x="3152775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Line 43"/>
            <p:cNvSpPr>
              <a:spLocks noChangeShapeType="1"/>
            </p:cNvSpPr>
            <p:nvPr/>
          </p:nvSpPr>
          <p:spPr bwMode="auto">
            <a:xfrm>
              <a:off x="3235325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Line 44"/>
            <p:cNvSpPr>
              <a:spLocks noChangeShapeType="1"/>
            </p:cNvSpPr>
            <p:nvPr/>
          </p:nvSpPr>
          <p:spPr bwMode="auto">
            <a:xfrm>
              <a:off x="3317875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Line 45"/>
            <p:cNvSpPr>
              <a:spLocks noChangeShapeType="1"/>
            </p:cNvSpPr>
            <p:nvPr/>
          </p:nvSpPr>
          <p:spPr bwMode="auto">
            <a:xfrm>
              <a:off x="3402013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Line 46"/>
            <p:cNvSpPr>
              <a:spLocks noChangeShapeType="1"/>
            </p:cNvSpPr>
            <p:nvPr/>
          </p:nvSpPr>
          <p:spPr bwMode="auto">
            <a:xfrm>
              <a:off x="3484563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Line 47"/>
            <p:cNvSpPr>
              <a:spLocks noChangeShapeType="1"/>
            </p:cNvSpPr>
            <p:nvPr/>
          </p:nvSpPr>
          <p:spPr bwMode="auto">
            <a:xfrm>
              <a:off x="1071563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Line 48"/>
            <p:cNvSpPr>
              <a:spLocks noChangeShapeType="1"/>
            </p:cNvSpPr>
            <p:nvPr/>
          </p:nvSpPr>
          <p:spPr bwMode="auto">
            <a:xfrm>
              <a:off x="1238250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Line 49"/>
            <p:cNvSpPr>
              <a:spLocks noChangeShapeType="1"/>
            </p:cNvSpPr>
            <p:nvPr/>
          </p:nvSpPr>
          <p:spPr bwMode="auto">
            <a:xfrm>
              <a:off x="1404938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Line 50"/>
            <p:cNvSpPr>
              <a:spLocks noChangeShapeType="1"/>
            </p:cNvSpPr>
            <p:nvPr/>
          </p:nvSpPr>
          <p:spPr bwMode="auto">
            <a:xfrm>
              <a:off x="1571625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Line 51"/>
            <p:cNvSpPr>
              <a:spLocks noChangeShapeType="1"/>
            </p:cNvSpPr>
            <p:nvPr/>
          </p:nvSpPr>
          <p:spPr bwMode="auto">
            <a:xfrm>
              <a:off x="1736725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Line 52"/>
            <p:cNvSpPr>
              <a:spLocks noChangeShapeType="1"/>
            </p:cNvSpPr>
            <p:nvPr/>
          </p:nvSpPr>
          <p:spPr bwMode="auto">
            <a:xfrm>
              <a:off x="1903413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Line 53"/>
            <p:cNvSpPr>
              <a:spLocks noChangeShapeType="1"/>
            </p:cNvSpPr>
            <p:nvPr/>
          </p:nvSpPr>
          <p:spPr bwMode="auto">
            <a:xfrm>
              <a:off x="2070100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Line 54"/>
            <p:cNvSpPr>
              <a:spLocks noChangeShapeType="1"/>
            </p:cNvSpPr>
            <p:nvPr/>
          </p:nvSpPr>
          <p:spPr bwMode="auto">
            <a:xfrm>
              <a:off x="2236788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Line 55"/>
            <p:cNvSpPr>
              <a:spLocks noChangeShapeType="1"/>
            </p:cNvSpPr>
            <p:nvPr/>
          </p:nvSpPr>
          <p:spPr bwMode="auto">
            <a:xfrm>
              <a:off x="2403475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Line 56"/>
            <p:cNvSpPr>
              <a:spLocks noChangeShapeType="1"/>
            </p:cNvSpPr>
            <p:nvPr/>
          </p:nvSpPr>
          <p:spPr bwMode="auto">
            <a:xfrm>
              <a:off x="2570163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Line 57"/>
            <p:cNvSpPr>
              <a:spLocks noChangeShapeType="1"/>
            </p:cNvSpPr>
            <p:nvPr/>
          </p:nvSpPr>
          <p:spPr bwMode="auto">
            <a:xfrm>
              <a:off x="2735263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Line 58"/>
            <p:cNvSpPr>
              <a:spLocks noChangeShapeType="1"/>
            </p:cNvSpPr>
            <p:nvPr/>
          </p:nvSpPr>
          <p:spPr bwMode="auto">
            <a:xfrm>
              <a:off x="2901950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Line 59"/>
            <p:cNvSpPr>
              <a:spLocks noChangeShapeType="1"/>
            </p:cNvSpPr>
            <p:nvPr/>
          </p:nvSpPr>
          <p:spPr bwMode="auto">
            <a:xfrm>
              <a:off x="3068638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Line 60"/>
            <p:cNvSpPr>
              <a:spLocks noChangeShapeType="1"/>
            </p:cNvSpPr>
            <p:nvPr/>
          </p:nvSpPr>
          <p:spPr bwMode="auto">
            <a:xfrm>
              <a:off x="3235325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Line 61"/>
            <p:cNvSpPr>
              <a:spLocks noChangeShapeType="1"/>
            </p:cNvSpPr>
            <p:nvPr/>
          </p:nvSpPr>
          <p:spPr bwMode="auto">
            <a:xfrm>
              <a:off x="3402013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Rectangle 63"/>
            <p:cNvSpPr>
              <a:spLocks noChangeArrowheads="1"/>
            </p:cNvSpPr>
            <p:nvPr/>
          </p:nvSpPr>
          <p:spPr bwMode="auto">
            <a:xfrm>
              <a:off x="1193800" y="4299650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1.2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8" name="Rectangle 66"/>
            <p:cNvSpPr>
              <a:spLocks noChangeArrowheads="1"/>
            </p:cNvSpPr>
            <p:nvPr/>
          </p:nvSpPr>
          <p:spPr bwMode="auto">
            <a:xfrm>
              <a:off x="1692275" y="4299650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1.8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9" name="Rectangle 69"/>
            <p:cNvSpPr>
              <a:spLocks noChangeArrowheads="1"/>
            </p:cNvSpPr>
            <p:nvPr/>
          </p:nvSpPr>
          <p:spPr bwMode="auto">
            <a:xfrm>
              <a:off x="2192338" y="4299650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2.4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0" name="Rectangle 72"/>
            <p:cNvSpPr>
              <a:spLocks noChangeArrowheads="1"/>
            </p:cNvSpPr>
            <p:nvPr/>
          </p:nvSpPr>
          <p:spPr bwMode="auto">
            <a:xfrm>
              <a:off x="2690813" y="4299650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3.0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1" name="Rectangle 75"/>
            <p:cNvSpPr>
              <a:spLocks noChangeArrowheads="1"/>
            </p:cNvSpPr>
            <p:nvPr/>
          </p:nvSpPr>
          <p:spPr bwMode="auto">
            <a:xfrm>
              <a:off x="3190875" y="4299650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3.6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2" name="Line 78"/>
            <p:cNvSpPr>
              <a:spLocks noChangeShapeType="1"/>
            </p:cNvSpPr>
            <p:nvPr/>
          </p:nvSpPr>
          <p:spPr bwMode="auto">
            <a:xfrm flipV="1">
              <a:off x="1069975" y="2619375"/>
              <a:ext cx="0" cy="163194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Line 79"/>
            <p:cNvSpPr>
              <a:spLocks noChangeShapeType="1"/>
            </p:cNvSpPr>
            <p:nvPr/>
          </p:nvSpPr>
          <p:spPr bwMode="auto">
            <a:xfrm flipH="1">
              <a:off x="1065213" y="42513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Line 80"/>
            <p:cNvSpPr>
              <a:spLocks noChangeShapeType="1"/>
            </p:cNvSpPr>
            <p:nvPr/>
          </p:nvSpPr>
          <p:spPr bwMode="auto">
            <a:xfrm flipH="1">
              <a:off x="1065213" y="42354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Line 81"/>
            <p:cNvSpPr>
              <a:spLocks noChangeShapeType="1"/>
            </p:cNvSpPr>
            <p:nvPr/>
          </p:nvSpPr>
          <p:spPr bwMode="auto">
            <a:xfrm flipH="1">
              <a:off x="1065213" y="42195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Line 82"/>
            <p:cNvSpPr>
              <a:spLocks noChangeShapeType="1"/>
            </p:cNvSpPr>
            <p:nvPr/>
          </p:nvSpPr>
          <p:spPr bwMode="auto">
            <a:xfrm flipH="1">
              <a:off x="1065213" y="42037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Line 83"/>
            <p:cNvSpPr>
              <a:spLocks noChangeShapeType="1"/>
            </p:cNvSpPr>
            <p:nvPr/>
          </p:nvSpPr>
          <p:spPr bwMode="auto">
            <a:xfrm flipH="1">
              <a:off x="1065213" y="41878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Line 84"/>
            <p:cNvSpPr>
              <a:spLocks noChangeShapeType="1"/>
            </p:cNvSpPr>
            <p:nvPr/>
          </p:nvSpPr>
          <p:spPr bwMode="auto">
            <a:xfrm flipH="1">
              <a:off x="1065213" y="41719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Line 85"/>
            <p:cNvSpPr>
              <a:spLocks noChangeShapeType="1"/>
            </p:cNvSpPr>
            <p:nvPr/>
          </p:nvSpPr>
          <p:spPr bwMode="auto">
            <a:xfrm flipH="1">
              <a:off x="1065213" y="41560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Line 86"/>
            <p:cNvSpPr>
              <a:spLocks noChangeShapeType="1"/>
            </p:cNvSpPr>
            <p:nvPr/>
          </p:nvSpPr>
          <p:spPr bwMode="auto">
            <a:xfrm flipH="1">
              <a:off x="1065213" y="41402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Line 87"/>
            <p:cNvSpPr>
              <a:spLocks noChangeShapeType="1"/>
            </p:cNvSpPr>
            <p:nvPr/>
          </p:nvSpPr>
          <p:spPr bwMode="auto">
            <a:xfrm flipH="1">
              <a:off x="1065213" y="41243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Line 88"/>
            <p:cNvSpPr>
              <a:spLocks noChangeShapeType="1"/>
            </p:cNvSpPr>
            <p:nvPr/>
          </p:nvSpPr>
          <p:spPr bwMode="auto">
            <a:xfrm flipH="1">
              <a:off x="1065213" y="41084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Line 89"/>
            <p:cNvSpPr>
              <a:spLocks noChangeShapeType="1"/>
            </p:cNvSpPr>
            <p:nvPr/>
          </p:nvSpPr>
          <p:spPr bwMode="auto">
            <a:xfrm flipH="1">
              <a:off x="1065213" y="409098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Line 90"/>
            <p:cNvSpPr>
              <a:spLocks noChangeShapeType="1"/>
            </p:cNvSpPr>
            <p:nvPr/>
          </p:nvSpPr>
          <p:spPr bwMode="auto">
            <a:xfrm flipH="1">
              <a:off x="1065213" y="407511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Line 91"/>
            <p:cNvSpPr>
              <a:spLocks noChangeShapeType="1"/>
            </p:cNvSpPr>
            <p:nvPr/>
          </p:nvSpPr>
          <p:spPr bwMode="auto">
            <a:xfrm flipH="1">
              <a:off x="1065213" y="405923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Line 92"/>
            <p:cNvSpPr>
              <a:spLocks noChangeShapeType="1"/>
            </p:cNvSpPr>
            <p:nvPr/>
          </p:nvSpPr>
          <p:spPr bwMode="auto">
            <a:xfrm flipH="1">
              <a:off x="1065213" y="404336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Line 93"/>
            <p:cNvSpPr>
              <a:spLocks noChangeShapeType="1"/>
            </p:cNvSpPr>
            <p:nvPr/>
          </p:nvSpPr>
          <p:spPr bwMode="auto">
            <a:xfrm flipH="1">
              <a:off x="1065213" y="402748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Line 94"/>
            <p:cNvSpPr>
              <a:spLocks noChangeShapeType="1"/>
            </p:cNvSpPr>
            <p:nvPr/>
          </p:nvSpPr>
          <p:spPr bwMode="auto">
            <a:xfrm flipH="1">
              <a:off x="1065213" y="401161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Line 95"/>
            <p:cNvSpPr>
              <a:spLocks noChangeShapeType="1"/>
            </p:cNvSpPr>
            <p:nvPr/>
          </p:nvSpPr>
          <p:spPr bwMode="auto">
            <a:xfrm flipH="1">
              <a:off x="1065213" y="399573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Line 96"/>
            <p:cNvSpPr>
              <a:spLocks noChangeShapeType="1"/>
            </p:cNvSpPr>
            <p:nvPr/>
          </p:nvSpPr>
          <p:spPr bwMode="auto">
            <a:xfrm flipH="1">
              <a:off x="1065213" y="397986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Line 97"/>
            <p:cNvSpPr>
              <a:spLocks noChangeShapeType="1"/>
            </p:cNvSpPr>
            <p:nvPr/>
          </p:nvSpPr>
          <p:spPr bwMode="auto">
            <a:xfrm flipH="1">
              <a:off x="1065213" y="396398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Line 98"/>
            <p:cNvSpPr>
              <a:spLocks noChangeShapeType="1"/>
            </p:cNvSpPr>
            <p:nvPr/>
          </p:nvSpPr>
          <p:spPr bwMode="auto">
            <a:xfrm flipH="1">
              <a:off x="1065213" y="39465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Line 99"/>
            <p:cNvSpPr>
              <a:spLocks noChangeShapeType="1"/>
            </p:cNvSpPr>
            <p:nvPr/>
          </p:nvSpPr>
          <p:spPr bwMode="auto">
            <a:xfrm flipH="1">
              <a:off x="1065213" y="39306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Line 100"/>
            <p:cNvSpPr>
              <a:spLocks noChangeShapeType="1"/>
            </p:cNvSpPr>
            <p:nvPr/>
          </p:nvSpPr>
          <p:spPr bwMode="auto">
            <a:xfrm flipH="1">
              <a:off x="1065213" y="39147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Line 101"/>
            <p:cNvSpPr>
              <a:spLocks noChangeShapeType="1"/>
            </p:cNvSpPr>
            <p:nvPr/>
          </p:nvSpPr>
          <p:spPr bwMode="auto">
            <a:xfrm flipH="1">
              <a:off x="1065213" y="38989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Line 102"/>
            <p:cNvSpPr>
              <a:spLocks noChangeShapeType="1"/>
            </p:cNvSpPr>
            <p:nvPr/>
          </p:nvSpPr>
          <p:spPr bwMode="auto">
            <a:xfrm flipH="1">
              <a:off x="1065213" y="38830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Line 103"/>
            <p:cNvSpPr>
              <a:spLocks noChangeShapeType="1"/>
            </p:cNvSpPr>
            <p:nvPr/>
          </p:nvSpPr>
          <p:spPr bwMode="auto">
            <a:xfrm flipH="1">
              <a:off x="1065213" y="38671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Line 104"/>
            <p:cNvSpPr>
              <a:spLocks noChangeShapeType="1"/>
            </p:cNvSpPr>
            <p:nvPr/>
          </p:nvSpPr>
          <p:spPr bwMode="auto">
            <a:xfrm flipH="1">
              <a:off x="1065213" y="38512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Line 105"/>
            <p:cNvSpPr>
              <a:spLocks noChangeShapeType="1"/>
            </p:cNvSpPr>
            <p:nvPr/>
          </p:nvSpPr>
          <p:spPr bwMode="auto">
            <a:xfrm flipH="1">
              <a:off x="1065213" y="38354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Line 106"/>
            <p:cNvSpPr>
              <a:spLocks noChangeShapeType="1"/>
            </p:cNvSpPr>
            <p:nvPr/>
          </p:nvSpPr>
          <p:spPr bwMode="auto">
            <a:xfrm flipH="1">
              <a:off x="1065213" y="38195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Line 107"/>
            <p:cNvSpPr>
              <a:spLocks noChangeShapeType="1"/>
            </p:cNvSpPr>
            <p:nvPr/>
          </p:nvSpPr>
          <p:spPr bwMode="auto">
            <a:xfrm flipH="1">
              <a:off x="1065213" y="380206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Line 108"/>
            <p:cNvSpPr>
              <a:spLocks noChangeShapeType="1"/>
            </p:cNvSpPr>
            <p:nvPr/>
          </p:nvSpPr>
          <p:spPr bwMode="auto">
            <a:xfrm flipH="1">
              <a:off x="1065213" y="378618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Line 109"/>
            <p:cNvSpPr>
              <a:spLocks noChangeShapeType="1"/>
            </p:cNvSpPr>
            <p:nvPr/>
          </p:nvSpPr>
          <p:spPr bwMode="auto">
            <a:xfrm flipH="1">
              <a:off x="1065213" y="377031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Line 110"/>
            <p:cNvSpPr>
              <a:spLocks noChangeShapeType="1"/>
            </p:cNvSpPr>
            <p:nvPr/>
          </p:nvSpPr>
          <p:spPr bwMode="auto">
            <a:xfrm flipH="1">
              <a:off x="1065213" y="375443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Line 111"/>
            <p:cNvSpPr>
              <a:spLocks noChangeShapeType="1"/>
            </p:cNvSpPr>
            <p:nvPr/>
          </p:nvSpPr>
          <p:spPr bwMode="auto">
            <a:xfrm flipH="1">
              <a:off x="1065213" y="373856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Line 112"/>
            <p:cNvSpPr>
              <a:spLocks noChangeShapeType="1"/>
            </p:cNvSpPr>
            <p:nvPr/>
          </p:nvSpPr>
          <p:spPr bwMode="auto">
            <a:xfrm flipH="1">
              <a:off x="1065213" y="372268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Line 113"/>
            <p:cNvSpPr>
              <a:spLocks noChangeShapeType="1"/>
            </p:cNvSpPr>
            <p:nvPr/>
          </p:nvSpPr>
          <p:spPr bwMode="auto">
            <a:xfrm flipH="1">
              <a:off x="1065213" y="370681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Line 114"/>
            <p:cNvSpPr>
              <a:spLocks noChangeShapeType="1"/>
            </p:cNvSpPr>
            <p:nvPr/>
          </p:nvSpPr>
          <p:spPr bwMode="auto">
            <a:xfrm flipH="1">
              <a:off x="1065213" y="369093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Line 115"/>
            <p:cNvSpPr>
              <a:spLocks noChangeShapeType="1"/>
            </p:cNvSpPr>
            <p:nvPr/>
          </p:nvSpPr>
          <p:spPr bwMode="auto">
            <a:xfrm flipH="1">
              <a:off x="1065213" y="367506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Line 116"/>
            <p:cNvSpPr>
              <a:spLocks noChangeShapeType="1"/>
            </p:cNvSpPr>
            <p:nvPr/>
          </p:nvSpPr>
          <p:spPr bwMode="auto">
            <a:xfrm flipH="1">
              <a:off x="1065213" y="365918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Line 117"/>
            <p:cNvSpPr>
              <a:spLocks noChangeShapeType="1"/>
            </p:cNvSpPr>
            <p:nvPr/>
          </p:nvSpPr>
          <p:spPr bwMode="auto">
            <a:xfrm flipH="1">
              <a:off x="1065213" y="36417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Line 118"/>
            <p:cNvSpPr>
              <a:spLocks noChangeShapeType="1"/>
            </p:cNvSpPr>
            <p:nvPr/>
          </p:nvSpPr>
          <p:spPr bwMode="auto">
            <a:xfrm flipH="1">
              <a:off x="1065213" y="36258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Line 119"/>
            <p:cNvSpPr>
              <a:spLocks noChangeShapeType="1"/>
            </p:cNvSpPr>
            <p:nvPr/>
          </p:nvSpPr>
          <p:spPr bwMode="auto">
            <a:xfrm flipH="1">
              <a:off x="1065213" y="36099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Line 120"/>
            <p:cNvSpPr>
              <a:spLocks noChangeShapeType="1"/>
            </p:cNvSpPr>
            <p:nvPr/>
          </p:nvSpPr>
          <p:spPr bwMode="auto">
            <a:xfrm flipH="1">
              <a:off x="1065213" y="35941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Line 121"/>
            <p:cNvSpPr>
              <a:spLocks noChangeShapeType="1"/>
            </p:cNvSpPr>
            <p:nvPr/>
          </p:nvSpPr>
          <p:spPr bwMode="auto">
            <a:xfrm flipH="1">
              <a:off x="1065213" y="35782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Line 122"/>
            <p:cNvSpPr>
              <a:spLocks noChangeShapeType="1"/>
            </p:cNvSpPr>
            <p:nvPr/>
          </p:nvSpPr>
          <p:spPr bwMode="auto">
            <a:xfrm flipH="1">
              <a:off x="1065213" y="35623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Line 123"/>
            <p:cNvSpPr>
              <a:spLocks noChangeShapeType="1"/>
            </p:cNvSpPr>
            <p:nvPr/>
          </p:nvSpPr>
          <p:spPr bwMode="auto">
            <a:xfrm flipH="1">
              <a:off x="1065213" y="35464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Line 124"/>
            <p:cNvSpPr>
              <a:spLocks noChangeShapeType="1"/>
            </p:cNvSpPr>
            <p:nvPr/>
          </p:nvSpPr>
          <p:spPr bwMode="auto">
            <a:xfrm flipH="1">
              <a:off x="1065213" y="35306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Line 125"/>
            <p:cNvSpPr>
              <a:spLocks noChangeShapeType="1"/>
            </p:cNvSpPr>
            <p:nvPr/>
          </p:nvSpPr>
          <p:spPr bwMode="auto">
            <a:xfrm flipH="1">
              <a:off x="1065213" y="35147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Line 126"/>
            <p:cNvSpPr>
              <a:spLocks noChangeShapeType="1"/>
            </p:cNvSpPr>
            <p:nvPr/>
          </p:nvSpPr>
          <p:spPr bwMode="auto">
            <a:xfrm flipH="1">
              <a:off x="1065213" y="349726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Line 127"/>
            <p:cNvSpPr>
              <a:spLocks noChangeShapeType="1"/>
            </p:cNvSpPr>
            <p:nvPr/>
          </p:nvSpPr>
          <p:spPr bwMode="auto">
            <a:xfrm flipH="1">
              <a:off x="1065213" y="348138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Line 128"/>
            <p:cNvSpPr>
              <a:spLocks noChangeShapeType="1"/>
            </p:cNvSpPr>
            <p:nvPr/>
          </p:nvSpPr>
          <p:spPr bwMode="auto">
            <a:xfrm flipH="1">
              <a:off x="1065213" y="346551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Line 129"/>
            <p:cNvSpPr>
              <a:spLocks noChangeShapeType="1"/>
            </p:cNvSpPr>
            <p:nvPr/>
          </p:nvSpPr>
          <p:spPr bwMode="auto">
            <a:xfrm flipH="1">
              <a:off x="1065213" y="344963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Line 130"/>
            <p:cNvSpPr>
              <a:spLocks noChangeShapeType="1"/>
            </p:cNvSpPr>
            <p:nvPr/>
          </p:nvSpPr>
          <p:spPr bwMode="auto">
            <a:xfrm flipH="1">
              <a:off x="1065213" y="343376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Line 131"/>
            <p:cNvSpPr>
              <a:spLocks noChangeShapeType="1"/>
            </p:cNvSpPr>
            <p:nvPr/>
          </p:nvSpPr>
          <p:spPr bwMode="auto">
            <a:xfrm flipH="1">
              <a:off x="1065213" y="341788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Line 132"/>
            <p:cNvSpPr>
              <a:spLocks noChangeShapeType="1"/>
            </p:cNvSpPr>
            <p:nvPr/>
          </p:nvSpPr>
          <p:spPr bwMode="auto">
            <a:xfrm flipH="1">
              <a:off x="1065213" y="340201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Line 133"/>
            <p:cNvSpPr>
              <a:spLocks noChangeShapeType="1"/>
            </p:cNvSpPr>
            <p:nvPr/>
          </p:nvSpPr>
          <p:spPr bwMode="auto">
            <a:xfrm flipH="1">
              <a:off x="1065213" y="338613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Line 134"/>
            <p:cNvSpPr>
              <a:spLocks noChangeShapeType="1"/>
            </p:cNvSpPr>
            <p:nvPr/>
          </p:nvSpPr>
          <p:spPr bwMode="auto">
            <a:xfrm flipH="1">
              <a:off x="1065213" y="337026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Line 135"/>
            <p:cNvSpPr>
              <a:spLocks noChangeShapeType="1"/>
            </p:cNvSpPr>
            <p:nvPr/>
          </p:nvSpPr>
          <p:spPr bwMode="auto">
            <a:xfrm flipH="1">
              <a:off x="1065213" y="335438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Line 136"/>
            <p:cNvSpPr>
              <a:spLocks noChangeShapeType="1"/>
            </p:cNvSpPr>
            <p:nvPr/>
          </p:nvSpPr>
          <p:spPr bwMode="auto">
            <a:xfrm flipH="1">
              <a:off x="1065213" y="33369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Line 137"/>
            <p:cNvSpPr>
              <a:spLocks noChangeShapeType="1"/>
            </p:cNvSpPr>
            <p:nvPr/>
          </p:nvSpPr>
          <p:spPr bwMode="auto">
            <a:xfrm flipH="1">
              <a:off x="1065213" y="33210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Line 138"/>
            <p:cNvSpPr>
              <a:spLocks noChangeShapeType="1"/>
            </p:cNvSpPr>
            <p:nvPr/>
          </p:nvSpPr>
          <p:spPr bwMode="auto">
            <a:xfrm flipH="1">
              <a:off x="1065213" y="33051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Line 139"/>
            <p:cNvSpPr>
              <a:spLocks noChangeShapeType="1"/>
            </p:cNvSpPr>
            <p:nvPr/>
          </p:nvSpPr>
          <p:spPr bwMode="auto">
            <a:xfrm flipH="1">
              <a:off x="1065213" y="32893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Line 140"/>
            <p:cNvSpPr>
              <a:spLocks noChangeShapeType="1"/>
            </p:cNvSpPr>
            <p:nvPr/>
          </p:nvSpPr>
          <p:spPr bwMode="auto">
            <a:xfrm flipH="1">
              <a:off x="1065213" y="32734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Line 141"/>
            <p:cNvSpPr>
              <a:spLocks noChangeShapeType="1"/>
            </p:cNvSpPr>
            <p:nvPr/>
          </p:nvSpPr>
          <p:spPr bwMode="auto">
            <a:xfrm flipH="1">
              <a:off x="1065213" y="32575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Line 142"/>
            <p:cNvSpPr>
              <a:spLocks noChangeShapeType="1"/>
            </p:cNvSpPr>
            <p:nvPr/>
          </p:nvSpPr>
          <p:spPr bwMode="auto">
            <a:xfrm flipH="1">
              <a:off x="1065213" y="32416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Line 143"/>
            <p:cNvSpPr>
              <a:spLocks noChangeShapeType="1"/>
            </p:cNvSpPr>
            <p:nvPr/>
          </p:nvSpPr>
          <p:spPr bwMode="auto">
            <a:xfrm flipH="1">
              <a:off x="1065213" y="32258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Line 144"/>
            <p:cNvSpPr>
              <a:spLocks noChangeShapeType="1"/>
            </p:cNvSpPr>
            <p:nvPr/>
          </p:nvSpPr>
          <p:spPr bwMode="auto">
            <a:xfrm flipH="1">
              <a:off x="1065213" y="32099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Line 145"/>
            <p:cNvSpPr>
              <a:spLocks noChangeShapeType="1"/>
            </p:cNvSpPr>
            <p:nvPr/>
          </p:nvSpPr>
          <p:spPr bwMode="auto">
            <a:xfrm flipH="1">
              <a:off x="1065213" y="319246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Line 146"/>
            <p:cNvSpPr>
              <a:spLocks noChangeShapeType="1"/>
            </p:cNvSpPr>
            <p:nvPr/>
          </p:nvSpPr>
          <p:spPr bwMode="auto">
            <a:xfrm flipH="1">
              <a:off x="1065213" y="317658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Line 147"/>
            <p:cNvSpPr>
              <a:spLocks noChangeShapeType="1"/>
            </p:cNvSpPr>
            <p:nvPr/>
          </p:nvSpPr>
          <p:spPr bwMode="auto">
            <a:xfrm flipH="1">
              <a:off x="1065213" y="316071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Line 148"/>
            <p:cNvSpPr>
              <a:spLocks noChangeShapeType="1"/>
            </p:cNvSpPr>
            <p:nvPr/>
          </p:nvSpPr>
          <p:spPr bwMode="auto">
            <a:xfrm flipH="1">
              <a:off x="1065213" y="314483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Line 149"/>
            <p:cNvSpPr>
              <a:spLocks noChangeShapeType="1"/>
            </p:cNvSpPr>
            <p:nvPr/>
          </p:nvSpPr>
          <p:spPr bwMode="auto">
            <a:xfrm flipH="1">
              <a:off x="1065213" y="312896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Line 150"/>
            <p:cNvSpPr>
              <a:spLocks noChangeShapeType="1"/>
            </p:cNvSpPr>
            <p:nvPr/>
          </p:nvSpPr>
          <p:spPr bwMode="auto">
            <a:xfrm flipH="1">
              <a:off x="1065213" y="311308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Line 151"/>
            <p:cNvSpPr>
              <a:spLocks noChangeShapeType="1"/>
            </p:cNvSpPr>
            <p:nvPr/>
          </p:nvSpPr>
          <p:spPr bwMode="auto">
            <a:xfrm flipH="1">
              <a:off x="1065213" y="309721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Line 152"/>
            <p:cNvSpPr>
              <a:spLocks noChangeShapeType="1"/>
            </p:cNvSpPr>
            <p:nvPr/>
          </p:nvSpPr>
          <p:spPr bwMode="auto">
            <a:xfrm flipH="1">
              <a:off x="1065213" y="308133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Line 153"/>
            <p:cNvSpPr>
              <a:spLocks noChangeShapeType="1"/>
            </p:cNvSpPr>
            <p:nvPr/>
          </p:nvSpPr>
          <p:spPr bwMode="auto">
            <a:xfrm flipH="1">
              <a:off x="1065213" y="306546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Line 154"/>
            <p:cNvSpPr>
              <a:spLocks noChangeShapeType="1"/>
            </p:cNvSpPr>
            <p:nvPr/>
          </p:nvSpPr>
          <p:spPr bwMode="auto">
            <a:xfrm flipH="1">
              <a:off x="1065213" y="30480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Line 155"/>
            <p:cNvSpPr>
              <a:spLocks noChangeShapeType="1"/>
            </p:cNvSpPr>
            <p:nvPr/>
          </p:nvSpPr>
          <p:spPr bwMode="auto">
            <a:xfrm flipH="1">
              <a:off x="1065213" y="30321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Line 156"/>
            <p:cNvSpPr>
              <a:spLocks noChangeShapeType="1"/>
            </p:cNvSpPr>
            <p:nvPr/>
          </p:nvSpPr>
          <p:spPr bwMode="auto">
            <a:xfrm flipH="1">
              <a:off x="1065213" y="30162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Line 157"/>
            <p:cNvSpPr>
              <a:spLocks noChangeShapeType="1"/>
            </p:cNvSpPr>
            <p:nvPr/>
          </p:nvSpPr>
          <p:spPr bwMode="auto">
            <a:xfrm flipH="1">
              <a:off x="1065213" y="30003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Line 158"/>
            <p:cNvSpPr>
              <a:spLocks noChangeShapeType="1"/>
            </p:cNvSpPr>
            <p:nvPr/>
          </p:nvSpPr>
          <p:spPr bwMode="auto">
            <a:xfrm flipH="1">
              <a:off x="1065213" y="29845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Line 159"/>
            <p:cNvSpPr>
              <a:spLocks noChangeShapeType="1"/>
            </p:cNvSpPr>
            <p:nvPr/>
          </p:nvSpPr>
          <p:spPr bwMode="auto">
            <a:xfrm flipH="1">
              <a:off x="1065213" y="29686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Line 160"/>
            <p:cNvSpPr>
              <a:spLocks noChangeShapeType="1"/>
            </p:cNvSpPr>
            <p:nvPr/>
          </p:nvSpPr>
          <p:spPr bwMode="auto">
            <a:xfrm flipH="1">
              <a:off x="1065213" y="29527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Line 161"/>
            <p:cNvSpPr>
              <a:spLocks noChangeShapeType="1"/>
            </p:cNvSpPr>
            <p:nvPr/>
          </p:nvSpPr>
          <p:spPr bwMode="auto">
            <a:xfrm flipH="1">
              <a:off x="1065213" y="29368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Line 162"/>
            <p:cNvSpPr>
              <a:spLocks noChangeShapeType="1"/>
            </p:cNvSpPr>
            <p:nvPr/>
          </p:nvSpPr>
          <p:spPr bwMode="auto">
            <a:xfrm flipH="1">
              <a:off x="1065213" y="29210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Line 163"/>
            <p:cNvSpPr>
              <a:spLocks noChangeShapeType="1"/>
            </p:cNvSpPr>
            <p:nvPr/>
          </p:nvSpPr>
          <p:spPr bwMode="auto">
            <a:xfrm flipH="1">
              <a:off x="1065213" y="29051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Line 164"/>
            <p:cNvSpPr>
              <a:spLocks noChangeShapeType="1"/>
            </p:cNvSpPr>
            <p:nvPr/>
          </p:nvSpPr>
          <p:spPr bwMode="auto">
            <a:xfrm flipH="1">
              <a:off x="1065213" y="288766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Line 165"/>
            <p:cNvSpPr>
              <a:spLocks noChangeShapeType="1"/>
            </p:cNvSpPr>
            <p:nvPr/>
          </p:nvSpPr>
          <p:spPr bwMode="auto">
            <a:xfrm flipH="1">
              <a:off x="1065213" y="287178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Line 166"/>
            <p:cNvSpPr>
              <a:spLocks noChangeShapeType="1"/>
            </p:cNvSpPr>
            <p:nvPr/>
          </p:nvSpPr>
          <p:spPr bwMode="auto">
            <a:xfrm flipH="1">
              <a:off x="1065213" y="285591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Line 167"/>
            <p:cNvSpPr>
              <a:spLocks noChangeShapeType="1"/>
            </p:cNvSpPr>
            <p:nvPr/>
          </p:nvSpPr>
          <p:spPr bwMode="auto">
            <a:xfrm flipH="1">
              <a:off x="1065213" y="284003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Line 168"/>
            <p:cNvSpPr>
              <a:spLocks noChangeShapeType="1"/>
            </p:cNvSpPr>
            <p:nvPr/>
          </p:nvSpPr>
          <p:spPr bwMode="auto">
            <a:xfrm flipH="1">
              <a:off x="1065213" y="282416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Line 169"/>
            <p:cNvSpPr>
              <a:spLocks noChangeShapeType="1"/>
            </p:cNvSpPr>
            <p:nvPr/>
          </p:nvSpPr>
          <p:spPr bwMode="auto">
            <a:xfrm flipH="1">
              <a:off x="1065213" y="280828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Line 170"/>
            <p:cNvSpPr>
              <a:spLocks noChangeShapeType="1"/>
            </p:cNvSpPr>
            <p:nvPr/>
          </p:nvSpPr>
          <p:spPr bwMode="auto">
            <a:xfrm flipH="1">
              <a:off x="1065213" y="279241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Line 171"/>
            <p:cNvSpPr>
              <a:spLocks noChangeShapeType="1"/>
            </p:cNvSpPr>
            <p:nvPr/>
          </p:nvSpPr>
          <p:spPr bwMode="auto">
            <a:xfrm flipH="1">
              <a:off x="1065213" y="277653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Line 172"/>
            <p:cNvSpPr>
              <a:spLocks noChangeShapeType="1"/>
            </p:cNvSpPr>
            <p:nvPr/>
          </p:nvSpPr>
          <p:spPr bwMode="auto">
            <a:xfrm flipH="1">
              <a:off x="1065213" y="276066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Line 173"/>
            <p:cNvSpPr>
              <a:spLocks noChangeShapeType="1"/>
            </p:cNvSpPr>
            <p:nvPr/>
          </p:nvSpPr>
          <p:spPr bwMode="auto">
            <a:xfrm flipH="1">
              <a:off x="1065213" y="27432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Line 174"/>
            <p:cNvSpPr>
              <a:spLocks noChangeShapeType="1"/>
            </p:cNvSpPr>
            <p:nvPr/>
          </p:nvSpPr>
          <p:spPr bwMode="auto">
            <a:xfrm flipH="1">
              <a:off x="1065213" y="27273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Line 175"/>
            <p:cNvSpPr>
              <a:spLocks noChangeShapeType="1"/>
            </p:cNvSpPr>
            <p:nvPr/>
          </p:nvSpPr>
          <p:spPr bwMode="auto">
            <a:xfrm flipH="1">
              <a:off x="1065213" y="27114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Line 176"/>
            <p:cNvSpPr>
              <a:spLocks noChangeShapeType="1"/>
            </p:cNvSpPr>
            <p:nvPr/>
          </p:nvSpPr>
          <p:spPr bwMode="auto">
            <a:xfrm flipH="1">
              <a:off x="1065213" y="26955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Line 177"/>
            <p:cNvSpPr>
              <a:spLocks noChangeShapeType="1"/>
            </p:cNvSpPr>
            <p:nvPr/>
          </p:nvSpPr>
          <p:spPr bwMode="auto">
            <a:xfrm flipH="1">
              <a:off x="1065213" y="26797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Line 178"/>
            <p:cNvSpPr>
              <a:spLocks noChangeShapeType="1"/>
            </p:cNvSpPr>
            <p:nvPr/>
          </p:nvSpPr>
          <p:spPr bwMode="auto">
            <a:xfrm flipH="1">
              <a:off x="1065213" y="26638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Line 179"/>
            <p:cNvSpPr>
              <a:spLocks noChangeShapeType="1"/>
            </p:cNvSpPr>
            <p:nvPr/>
          </p:nvSpPr>
          <p:spPr bwMode="auto">
            <a:xfrm flipH="1">
              <a:off x="1065213" y="26479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Line 180"/>
            <p:cNvSpPr>
              <a:spLocks noChangeShapeType="1"/>
            </p:cNvSpPr>
            <p:nvPr/>
          </p:nvSpPr>
          <p:spPr bwMode="auto">
            <a:xfrm flipH="1">
              <a:off x="1065213" y="26320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Line 181"/>
            <p:cNvSpPr>
              <a:spLocks noChangeShapeType="1"/>
            </p:cNvSpPr>
            <p:nvPr/>
          </p:nvSpPr>
          <p:spPr bwMode="auto">
            <a:xfrm flipH="1">
              <a:off x="1060450" y="4251325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Line 182"/>
            <p:cNvSpPr>
              <a:spLocks noChangeShapeType="1"/>
            </p:cNvSpPr>
            <p:nvPr/>
          </p:nvSpPr>
          <p:spPr bwMode="auto">
            <a:xfrm flipH="1">
              <a:off x="1060450" y="417195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Line 183"/>
            <p:cNvSpPr>
              <a:spLocks noChangeShapeType="1"/>
            </p:cNvSpPr>
            <p:nvPr/>
          </p:nvSpPr>
          <p:spPr bwMode="auto">
            <a:xfrm flipH="1">
              <a:off x="1060450" y="4090987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Line 184"/>
            <p:cNvSpPr>
              <a:spLocks noChangeShapeType="1"/>
            </p:cNvSpPr>
            <p:nvPr/>
          </p:nvSpPr>
          <p:spPr bwMode="auto">
            <a:xfrm flipH="1">
              <a:off x="1060450" y="4011612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Line 185"/>
            <p:cNvSpPr>
              <a:spLocks noChangeShapeType="1"/>
            </p:cNvSpPr>
            <p:nvPr/>
          </p:nvSpPr>
          <p:spPr bwMode="auto">
            <a:xfrm flipH="1">
              <a:off x="1060450" y="393065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Line 186"/>
            <p:cNvSpPr>
              <a:spLocks noChangeShapeType="1"/>
            </p:cNvSpPr>
            <p:nvPr/>
          </p:nvSpPr>
          <p:spPr bwMode="auto">
            <a:xfrm flipH="1">
              <a:off x="1060450" y="3851275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Line 187"/>
            <p:cNvSpPr>
              <a:spLocks noChangeShapeType="1"/>
            </p:cNvSpPr>
            <p:nvPr/>
          </p:nvSpPr>
          <p:spPr bwMode="auto">
            <a:xfrm flipH="1">
              <a:off x="1060450" y="3770312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Line 188"/>
            <p:cNvSpPr>
              <a:spLocks noChangeShapeType="1"/>
            </p:cNvSpPr>
            <p:nvPr/>
          </p:nvSpPr>
          <p:spPr bwMode="auto">
            <a:xfrm flipH="1">
              <a:off x="1060450" y="3690937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Line 189"/>
            <p:cNvSpPr>
              <a:spLocks noChangeShapeType="1"/>
            </p:cNvSpPr>
            <p:nvPr/>
          </p:nvSpPr>
          <p:spPr bwMode="auto">
            <a:xfrm flipH="1">
              <a:off x="1060450" y="3609975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Line 190"/>
            <p:cNvSpPr>
              <a:spLocks noChangeShapeType="1"/>
            </p:cNvSpPr>
            <p:nvPr/>
          </p:nvSpPr>
          <p:spPr bwMode="auto">
            <a:xfrm flipH="1">
              <a:off x="1060450" y="353060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Line 191"/>
            <p:cNvSpPr>
              <a:spLocks noChangeShapeType="1"/>
            </p:cNvSpPr>
            <p:nvPr/>
          </p:nvSpPr>
          <p:spPr bwMode="auto">
            <a:xfrm flipH="1">
              <a:off x="1060450" y="3449637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Line 192"/>
            <p:cNvSpPr>
              <a:spLocks noChangeShapeType="1"/>
            </p:cNvSpPr>
            <p:nvPr/>
          </p:nvSpPr>
          <p:spPr bwMode="auto">
            <a:xfrm flipH="1">
              <a:off x="1060450" y="3370263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Line 193"/>
            <p:cNvSpPr>
              <a:spLocks noChangeShapeType="1"/>
            </p:cNvSpPr>
            <p:nvPr/>
          </p:nvSpPr>
          <p:spPr bwMode="auto">
            <a:xfrm flipH="1">
              <a:off x="1060450" y="328930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Line 194"/>
            <p:cNvSpPr>
              <a:spLocks noChangeShapeType="1"/>
            </p:cNvSpPr>
            <p:nvPr/>
          </p:nvSpPr>
          <p:spPr bwMode="auto">
            <a:xfrm flipH="1">
              <a:off x="1060450" y="3209925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Line 195"/>
            <p:cNvSpPr>
              <a:spLocks noChangeShapeType="1"/>
            </p:cNvSpPr>
            <p:nvPr/>
          </p:nvSpPr>
          <p:spPr bwMode="auto">
            <a:xfrm flipH="1">
              <a:off x="1060450" y="3128963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Line 196"/>
            <p:cNvSpPr>
              <a:spLocks noChangeShapeType="1"/>
            </p:cNvSpPr>
            <p:nvPr/>
          </p:nvSpPr>
          <p:spPr bwMode="auto">
            <a:xfrm flipH="1">
              <a:off x="1060450" y="304800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Line 197"/>
            <p:cNvSpPr>
              <a:spLocks noChangeShapeType="1"/>
            </p:cNvSpPr>
            <p:nvPr/>
          </p:nvSpPr>
          <p:spPr bwMode="auto">
            <a:xfrm flipH="1">
              <a:off x="1060450" y="2968625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Line 198"/>
            <p:cNvSpPr>
              <a:spLocks noChangeShapeType="1"/>
            </p:cNvSpPr>
            <p:nvPr/>
          </p:nvSpPr>
          <p:spPr bwMode="auto">
            <a:xfrm flipH="1">
              <a:off x="1060450" y="2887663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Line 199"/>
            <p:cNvSpPr>
              <a:spLocks noChangeShapeType="1"/>
            </p:cNvSpPr>
            <p:nvPr/>
          </p:nvSpPr>
          <p:spPr bwMode="auto">
            <a:xfrm flipH="1">
              <a:off x="1060450" y="2808288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" name="Line 200"/>
            <p:cNvSpPr>
              <a:spLocks noChangeShapeType="1"/>
            </p:cNvSpPr>
            <p:nvPr/>
          </p:nvSpPr>
          <p:spPr bwMode="auto">
            <a:xfrm flipH="1">
              <a:off x="1060450" y="2727325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" name="Line 201"/>
            <p:cNvSpPr>
              <a:spLocks noChangeShapeType="1"/>
            </p:cNvSpPr>
            <p:nvPr/>
          </p:nvSpPr>
          <p:spPr bwMode="auto">
            <a:xfrm flipH="1">
              <a:off x="1060450" y="264795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Rectangle 206"/>
            <p:cNvSpPr>
              <a:spLocks noChangeArrowheads="1"/>
            </p:cNvSpPr>
            <p:nvPr/>
          </p:nvSpPr>
          <p:spPr bwMode="auto">
            <a:xfrm>
              <a:off x="759200" y="3876671"/>
              <a:ext cx="25968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2.0e5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7" name="Rectangle 211"/>
            <p:cNvSpPr>
              <a:spLocks noChangeArrowheads="1"/>
            </p:cNvSpPr>
            <p:nvPr/>
          </p:nvSpPr>
          <p:spPr bwMode="auto">
            <a:xfrm>
              <a:off x="759200" y="3555996"/>
              <a:ext cx="25968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4.0e5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8" name="Rectangle 215"/>
            <p:cNvSpPr>
              <a:spLocks noChangeArrowheads="1"/>
            </p:cNvSpPr>
            <p:nvPr/>
          </p:nvSpPr>
          <p:spPr bwMode="auto">
            <a:xfrm>
              <a:off x="759200" y="3235322"/>
              <a:ext cx="25968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6.0e5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9" name="Rectangle 219"/>
            <p:cNvSpPr>
              <a:spLocks noChangeArrowheads="1"/>
            </p:cNvSpPr>
            <p:nvPr/>
          </p:nvSpPr>
          <p:spPr bwMode="auto">
            <a:xfrm>
              <a:off x="759200" y="2914647"/>
              <a:ext cx="25968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8.0e5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0" name="Rectangle 223"/>
            <p:cNvSpPr>
              <a:spLocks noChangeArrowheads="1"/>
            </p:cNvSpPr>
            <p:nvPr/>
          </p:nvSpPr>
          <p:spPr bwMode="auto">
            <a:xfrm>
              <a:off x="759200" y="2593972"/>
              <a:ext cx="25968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1.0e6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1" name="Rectangle 970"/>
            <p:cNvSpPr>
              <a:spLocks noChangeArrowheads="1"/>
            </p:cNvSpPr>
            <p:nvPr/>
          </p:nvSpPr>
          <p:spPr bwMode="auto">
            <a:xfrm rot="16200000">
              <a:off x="160306" y="3205639"/>
              <a:ext cx="78226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Intensity (cps)</a:t>
              </a:r>
              <a:endParaRPr kumimoji="0" lang="en-US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2" name="Rectangle 970"/>
            <p:cNvSpPr>
              <a:spLocks noChangeArrowheads="1"/>
            </p:cNvSpPr>
            <p:nvPr/>
          </p:nvSpPr>
          <p:spPr bwMode="auto">
            <a:xfrm>
              <a:off x="1839307" y="4440456"/>
              <a:ext cx="111569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Retention time (min)</a:t>
              </a:r>
              <a:endParaRPr kumimoji="0" lang="en-US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85" name="Group 984"/>
          <p:cNvGrpSpPr/>
          <p:nvPr/>
        </p:nvGrpSpPr>
        <p:grpSpPr>
          <a:xfrm>
            <a:off x="2447974" y="4960710"/>
            <a:ext cx="3083336" cy="2023179"/>
            <a:chOff x="482189" y="2584446"/>
            <a:chExt cx="3083336" cy="2023179"/>
          </a:xfrm>
        </p:grpSpPr>
        <p:sp>
          <p:nvSpPr>
            <p:cNvPr id="986" name="Line 16"/>
            <p:cNvSpPr>
              <a:spLocks noChangeShapeType="1"/>
            </p:cNvSpPr>
            <p:nvPr/>
          </p:nvSpPr>
          <p:spPr bwMode="auto">
            <a:xfrm>
              <a:off x="1069975" y="4251325"/>
              <a:ext cx="24955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7" name="Line 17"/>
            <p:cNvSpPr>
              <a:spLocks noChangeShapeType="1"/>
            </p:cNvSpPr>
            <p:nvPr/>
          </p:nvSpPr>
          <p:spPr bwMode="auto">
            <a:xfrm>
              <a:off x="1071563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8" name="Line 18"/>
            <p:cNvSpPr>
              <a:spLocks noChangeShapeType="1"/>
            </p:cNvSpPr>
            <p:nvPr/>
          </p:nvSpPr>
          <p:spPr bwMode="auto">
            <a:xfrm>
              <a:off x="1154113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9" name="Line 19"/>
            <p:cNvSpPr>
              <a:spLocks noChangeShapeType="1"/>
            </p:cNvSpPr>
            <p:nvPr/>
          </p:nvSpPr>
          <p:spPr bwMode="auto">
            <a:xfrm>
              <a:off x="1238250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0" name="Line 20"/>
            <p:cNvSpPr>
              <a:spLocks noChangeShapeType="1"/>
            </p:cNvSpPr>
            <p:nvPr/>
          </p:nvSpPr>
          <p:spPr bwMode="auto">
            <a:xfrm>
              <a:off x="1320800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1" name="Line 21"/>
            <p:cNvSpPr>
              <a:spLocks noChangeShapeType="1"/>
            </p:cNvSpPr>
            <p:nvPr/>
          </p:nvSpPr>
          <p:spPr bwMode="auto">
            <a:xfrm>
              <a:off x="1404938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2" name="Line 22"/>
            <p:cNvSpPr>
              <a:spLocks noChangeShapeType="1"/>
            </p:cNvSpPr>
            <p:nvPr/>
          </p:nvSpPr>
          <p:spPr bwMode="auto">
            <a:xfrm>
              <a:off x="1487488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3" name="Line 23"/>
            <p:cNvSpPr>
              <a:spLocks noChangeShapeType="1"/>
            </p:cNvSpPr>
            <p:nvPr/>
          </p:nvSpPr>
          <p:spPr bwMode="auto">
            <a:xfrm>
              <a:off x="1571625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4" name="Line 24"/>
            <p:cNvSpPr>
              <a:spLocks noChangeShapeType="1"/>
            </p:cNvSpPr>
            <p:nvPr/>
          </p:nvSpPr>
          <p:spPr bwMode="auto">
            <a:xfrm>
              <a:off x="1654175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5" name="Line 25"/>
            <p:cNvSpPr>
              <a:spLocks noChangeShapeType="1"/>
            </p:cNvSpPr>
            <p:nvPr/>
          </p:nvSpPr>
          <p:spPr bwMode="auto">
            <a:xfrm>
              <a:off x="1736725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6" name="Line 26"/>
            <p:cNvSpPr>
              <a:spLocks noChangeShapeType="1"/>
            </p:cNvSpPr>
            <p:nvPr/>
          </p:nvSpPr>
          <p:spPr bwMode="auto">
            <a:xfrm>
              <a:off x="1820863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7" name="Line 27"/>
            <p:cNvSpPr>
              <a:spLocks noChangeShapeType="1"/>
            </p:cNvSpPr>
            <p:nvPr/>
          </p:nvSpPr>
          <p:spPr bwMode="auto">
            <a:xfrm>
              <a:off x="1903413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8" name="Line 28"/>
            <p:cNvSpPr>
              <a:spLocks noChangeShapeType="1"/>
            </p:cNvSpPr>
            <p:nvPr/>
          </p:nvSpPr>
          <p:spPr bwMode="auto">
            <a:xfrm>
              <a:off x="1987550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9" name="Line 29"/>
            <p:cNvSpPr>
              <a:spLocks noChangeShapeType="1"/>
            </p:cNvSpPr>
            <p:nvPr/>
          </p:nvSpPr>
          <p:spPr bwMode="auto">
            <a:xfrm>
              <a:off x="2070100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0" name="Line 30"/>
            <p:cNvSpPr>
              <a:spLocks noChangeShapeType="1"/>
            </p:cNvSpPr>
            <p:nvPr/>
          </p:nvSpPr>
          <p:spPr bwMode="auto">
            <a:xfrm>
              <a:off x="2152650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1" name="Line 31"/>
            <p:cNvSpPr>
              <a:spLocks noChangeShapeType="1"/>
            </p:cNvSpPr>
            <p:nvPr/>
          </p:nvSpPr>
          <p:spPr bwMode="auto">
            <a:xfrm>
              <a:off x="2236788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2" name="Line 32"/>
            <p:cNvSpPr>
              <a:spLocks noChangeShapeType="1"/>
            </p:cNvSpPr>
            <p:nvPr/>
          </p:nvSpPr>
          <p:spPr bwMode="auto">
            <a:xfrm>
              <a:off x="2319338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3" name="Line 33"/>
            <p:cNvSpPr>
              <a:spLocks noChangeShapeType="1"/>
            </p:cNvSpPr>
            <p:nvPr/>
          </p:nvSpPr>
          <p:spPr bwMode="auto">
            <a:xfrm>
              <a:off x="2403475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4" name="Line 34"/>
            <p:cNvSpPr>
              <a:spLocks noChangeShapeType="1"/>
            </p:cNvSpPr>
            <p:nvPr/>
          </p:nvSpPr>
          <p:spPr bwMode="auto">
            <a:xfrm>
              <a:off x="2486025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5" name="Line 35"/>
            <p:cNvSpPr>
              <a:spLocks noChangeShapeType="1"/>
            </p:cNvSpPr>
            <p:nvPr/>
          </p:nvSpPr>
          <p:spPr bwMode="auto">
            <a:xfrm>
              <a:off x="2570163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6" name="Line 36"/>
            <p:cNvSpPr>
              <a:spLocks noChangeShapeType="1"/>
            </p:cNvSpPr>
            <p:nvPr/>
          </p:nvSpPr>
          <p:spPr bwMode="auto">
            <a:xfrm>
              <a:off x="2652713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7" name="Line 37"/>
            <p:cNvSpPr>
              <a:spLocks noChangeShapeType="1"/>
            </p:cNvSpPr>
            <p:nvPr/>
          </p:nvSpPr>
          <p:spPr bwMode="auto">
            <a:xfrm>
              <a:off x="2735263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8" name="Line 38"/>
            <p:cNvSpPr>
              <a:spLocks noChangeShapeType="1"/>
            </p:cNvSpPr>
            <p:nvPr/>
          </p:nvSpPr>
          <p:spPr bwMode="auto">
            <a:xfrm>
              <a:off x="2819400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9" name="Line 39"/>
            <p:cNvSpPr>
              <a:spLocks noChangeShapeType="1"/>
            </p:cNvSpPr>
            <p:nvPr/>
          </p:nvSpPr>
          <p:spPr bwMode="auto">
            <a:xfrm>
              <a:off x="2901950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0" name="Line 40"/>
            <p:cNvSpPr>
              <a:spLocks noChangeShapeType="1"/>
            </p:cNvSpPr>
            <p:nvPr/>
          </p:nvSpPr>
          <p:spPr bwMode="auto">
            <a:xfrm>
              <a:off x="2986088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1" name="Line 41"/>
            <p:cNvSpPr>
              <a:spLocks noChangeShapeType="1"/>
            </p:cNvSpPr>
            <p:nvPr/>
          </p:nvSpPr>
          <p:spPr bwMode="auto">
            <a:xfrm>
              <a:off x="3068638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2" name="Line 42"/>
            <p:cNvSpPr>
              <a:spLocks noChangeShapeType="1"/>
            </p:cNvSpPr>
            <p:nvPr/>
          </p:nvSpPr>
          <p:spPr bwMode="auto">
            <a:xfrm>
              <a:off x="3152775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3" name="Line 43"/>
            <p:cNvSpPr>
              <a:spLocks noChangeShapeType="1"/>
            </p:cNvSpPr>
            <p:nvPr/>
          </p:nvSpPr>
          <p:spPr bwMode="auto">
            <a:xfrm>
              <a:off x="3235325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4" name="Line 44"/>
            <p:cNvSpPr>
              <a:spLocks noChangeShapeType="1"/>
            </p:cNvSpPr>
            <p:nvPr/>
          </p:nvSpPr>
          <p:spPr bwMode="auto">
            <a:xfrm>
              <a:off x="3317875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5" name="Line 45"/>
            <p:cNvSpPr>
              <a:spLocks noChangeShapeType="1"/>
            </p:cNvSpPr>
            <p:nvPr/>
          </p:nvSpPr>
          <p:spPr bwMode="auto">
            <a:xfrm>
              <a:off x="3402013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6" name="Line 46"/>
            <p:cNvSpPr>
              <a:spLocks noChangeShapeType="1"/>
            </p:cNvSpPr>
            <p:nvPr/>
          </p:nvSpPr>
          <p:spPr bwMode="auto">
            <a:xfrm>
              <a:off x="3484563" y="42513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7" name="Line 47"/>
            <p:cNvSpPr>
              <a:spLocks noChangeShapeType="1"/>
            </p:cNvSpPr>
            <p:nvPr/>
          </p:nvSpPr>
          <p:spPr bwMode="auto">
            <a:xfrm>
              <a:off x="1071563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8" name="Line 48"/>
            <p:cNvSpPr>
              <a:spLocks noChangeShapeType="1"/>
            </p:cNvSpPr>
            <p:nvPr/>
          </p:nvSpPr>
          <p:spPr bwMode="auto">
            <a:xfrm>
              <a:off x="1238250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9" name="Line 49"/>
            <p:cNvSpPr>
              <a:spLocks noChangeShapeType="1"/>
            </p:cNvSpPr>
            <p:nvPr/>
          </p:nvSpPr>
          <p:spPr bwMode="auto">
            <a:xfrm>
              <a:off x="1404938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0" name="Line 50"/>
            <p:cNvSpPr>
              <a:spLocks noChangeShapeType="1"/>
            </p:cNvSpPr>
            <p:nvPr/>
          </p:nvSpPr>
          <p:spPr bwMode="auto">
            <a:xfrm>
              <a:off x="1571625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1" name="Line 51"/>
            <p:cNvSpPr>
              <a:spLocks noChangeShapeType="1"/>
            </p:cNvSpPr>
            <p:nvPr/>
          </p:nvSpPr>
          <p:spPr bwMode="auto">
            <a:xfrm>
              <a:off x="1736725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2" name="Line 52"/>
            <p:cNvSpPr>
              <a:spLocks noChangeShapeType="1"/>
            </p:cNvSpPr>
            <p:nvPr/>
          </p:nvSpPr>
          <p:spPr bwMode="auto">
            <a:xfrm>
              <a:off x="1903413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3" name="Line 53"/>
            <p:cNvSpPr>
              <a:spLocks noChangeShapeType="1"/>
            </p:cNvSpPr>
            <p:nvPr/>
          </p:nvSpPr>
          <p:spPr bwMode="auto">
            <a:xfrm>
              <a:off x="2070100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4" name="Line 54"/>
            <p:cNvSpPr>
              <a:spLocks noChangeShapeType="1"/>
            </p:cNvSpPr>
            <p:nvPr/>
          </p:nvSpPr>
          <p:spPr bwMode="auto">
            <a:xfrm>
              <a:off x="2236788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" name="Line 55"/>
            <p:cNvSpPr>
              <a:spLocks noChangeShapeType="1"/>
            </p:cNvSpPr>
            <p:nvPr/>
          </p:nvSpPr>
          <p:spPr bwMode="auto">
            <a:xfrm>
              <a:off x="2403475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" name="Line 56"/>
            <p:cNvSpPr>
              <a:spLocks noChangeShapeType="1"/>
            </p:cNvSpPr>
            <p:nvPr/>
          </p:nvSpPr>
          <p:spPr bwMode="auto">
            <a:xfrm>
              <a:off x="2570163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7" name="Line 57"/>
            <p:cNvSpPr>
              <a:spLocks noChangeShapeType="1"/>
            </p:cNvSpPr>
            <p:nvPr/>
          </p:nvSpPr>
          <p:spPr bwMode="auto">
            <a:xfrm>
              <a:off x="2735263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8" name="Line 58"/>
            <p:cNvSpPr>
              <a:spLocks noChangeShapeType="1"/>
            </p:cNvSpPr>
            <p:nvPr/>
          </p:nvSpPr>
          <p:spPr bwMode="auto">
            <a:xfrm>
              <a:off x="2901950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9" name="Line 59"/>
            <p:cNvSpPr>
              <a:spLocks noChangeShapeType="1"/>
            </p:cNvSpPr>
            <p:nvPr/>
          </p:nvSpPr>
          <p:spPr bwMode="auto">
            <a:xfrm>
              <a:off x="3068638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0" name="Line 60"/>
            <p:cNvSpPr>
              <a:spLocks noChangeShapeType="1"/>
            </p:cNvSpPr>
            <p:nvPr/>
          </p:nvSpPr>
          <p:spPr bwMode="auto">
            <a:xfrm>
              <a:off x="3235325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Line 61"/>
            <p:cNvSpPr>
              <a:spLocks noChangeShapeType="1"/>
            </p:cNvSpPr>
            <p:nvPr/>
          </p:nvSpPr>
          <p:spPr bwMode="auto">
            <a:xfrm>
              <a:off x="3402013" y="42513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Rectangle 63"/>
            <p:cNvSpPr>
              <a:spLocks noChangeArrowheads="1"/>
            </p:cNvSpPr>
            <p:nvPr/>
          </p:nvSpPr>
          <p:spPr bwMode="auto">
            <a:xfrm>
              <a:off x="1193800" y="4299650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1.2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3" name="Rectangle 66"/>
            <p:cNvSpPr>
              <a:spLocks noChangeArrowheads="1"/>
            </p:cNvSpPr>
            <p:nvPr/>
          </p:nvSpPr>
          <p:spPr bwMode="auto">
            <a:xfrm>
              <a:off x="1692275" y="4299650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1.8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4" name="Rectangle 69"/>
            <p:cNvSpPr>
              <a:spLocks noChangeArrowheads="1"/>
            </p:cNvSpPr>
            <p:nvPr/>
          </p:nvSpPr>
          <p:spPr bwMode="auto">
            <a:xfrm>
              <a:off x="2192338" y="4299650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2.4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5" name="Rectangle 72"/>
            <p:cNvSpPr>
              <a:spLocks noChangeArrowheads="1"/>
            </p:cNvSpPr>
            <p:nvPr/>
          </p:nvSpPr>
          <p:spPr bwMode="auto">
            <a:xfrm>
              <a:off x="2690813" y="4299650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3.0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6" name="Rectangle 75"/>
            <p:cNvSpPr>
              <a:spLocks noChangeArrowheads="1"/>
            </p:cNvSpPr>
            <p:nvPr/>
          </p:nvSpPr>
          <p:spPr bwMode="auto">
            <a:xfrm>
              <a:off x="3190875" y="4299650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3.6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7" name="Line 78"/>
            <p:cNvSpPr>
              <a:spLocks noChangeShapeType="1"/>
            </p:cNvSpPr>
            <p:nvPr/>
          </p:nvSpPr>
          <p:spPr bwMode="auto">
            <a:xfrm flipV="1">
              <a:off x="1069975" y="2619375"/>
              <a:ext cx="0" cy="163194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8" name="Line 79"/>
            <p:cNvSpPr>
              <a:spLocks noChangeShapeType="1"/>
            </p:cNvSpPr>
            <p:nvPr/>
          </p:nvSpPr>
          <p:spPr bwMode="auto">
            <a:xfrm flipH="1">
              <a:off x="1065213" y="42513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9" name="Line 80"/>
            <p:cNvSpPr>
              <a:spLocks noChangeShapeType="1"/>
            </p:cNvSpPr>
            <p:nvPr/>
          </p:nvSpPr>
          <p:spPr bwMode="auto">
            <a:xfrm flipH="1">
              <a:off x="1065213" y="42354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Line 81"/>
            <p:cNvSpPr>
              <a:spLocks noChangeShapeType="1"/>
            </p:cNvSpPr>
            <p:nvPr/>
          </p:nvSpPr>
          <p:spPr bwMode="auto">
            <a:xfrm flipH="1">
              <a:off x="1065213" y="42195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1" name="Line 82"/>
            <p:cNvSpPr>
              <a:spLocks noChangeShapeType="1"/>
            </p:cNvSpPr>
            <p:nvPr/>
          </p:nvSpPr>
          <p:spPr bwMode="auto">
            <a:xfrm flipH="1">
              <a:off x="1065213" y="42037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2" name="Line 83"/>
            <p:cNvSpPr>
              <a:spLocks noChangeShapeType="1"/>
            </p:cNvSpPr>
            <p:nvPr/>
          </p:nvSpPr>
          <p:spPr bwMode="auto">
            <a:xfrm flipH="1">
              <a:off x="1065213" y="41878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3" name="Line 84"/>
            <p:cNvSpPr>
              <a:spLocks noChangeShapeType="1"/>
            </p:cNvSpPr>
            <p:nvPr/>
          </p:nvSpPr>
          <p:spPr bwMode="auto">
            <a:xfrm flipH="1">
              <a:off x="1065213" y="41719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4" name="Line 85"/>
            <p:cNvSpPr>
              <a:spLocks noChangeShapeType="1"/>
            </p:cNvSpPr>
            <p:nvPr/>
          </p:nvSpPr>
          <p:spPr bwMode="auto">
            <a:xfrm flipH="1">
              <a:off x="1065213" y="41560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" name="Line 86"/>
            <p:cNvSpPr>
              <a:spLocks noChangeShapeType="1"/>
            </p:cNvSpPr>
            <p:nvPr/>
          </p:nvSpPr>
          <p:spPr bwMode="auto">
            <a:xfrm flipH="1">
              <a:off x="1065213" y="41402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6" name="Line 87"/>
            <p:cNvSpPr>
              <a:spLocks noChangeShapeType="1"/>
            </p:cNvSpPr>
            <p:nvPr/>
          </p:nvSpPr>
          <p:spPr bwMode="auto">
            <a:xfrm flipH="1">
              <a:off x="1065213" y="41243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7" name="Line 88"/>
            <p:cNvSpPr>
              <a:spLocks noChangeShapeType="1"/>
            </p:cNvSpPr>
            <p:nvPr/>
          </p:nvSpPr>
          <p:spPr bwMode="auto">
            <a:xfrm flipH="1">
              <a:off x="1065213" y="41084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8" name="Line 89"/>
            <p:cNvSpPr>
              <a:spLocks noChangeShapeType="1"/>
            </p:cNvSpPr>
            <p:nvPr/>
          </p:nvSpPr>
          <p:spPr bwMode="auto">
            <a:xfrm flipH="1">
              <a:off x="1065213" y="409098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9" name="Line 90"/>
            <p:cNvSpPr>
              <a:spLocks noChangeShapeType="1"/>
            </p:cNvSpPr>
            <p:nvPr/>
          </p:nvSpPr>
          <p:spPr bwMode="auto">
            <a:xfrm flipH="1">
              <a:off x="1065213" y="407511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0" name="Line 91"/>
            <p:cNvSpPr>
              <a:spLocks noChangeShapeType="1"/>
            </p:cNvSpPr>
            <p:nvPr/>
          </p:nvSpPr>
          <p:spPr bwMode="auto">
            <a:xfrm flipH="1">
              <a:off x="1065213" y="405923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1" name="Line 92"/>
            <p:cNvSpPr>
              <a:spLocks noChangeShapeType="1"/>
            </p:cNvSpPr>
            <p:nvPr/>
          </p:nvSpPr>
          <p:spPr bwMode="auto">
            <a:xfrm flipH="1">
              <a:off x="1065213" y="404336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2" name="Line 93"/>
            <p:cNvSpPr>
              <a:spLocks noChangeShapeType="1"/>
            </p:cNvSpPr>
            <p:nvPr/>
          </p:nvSpPr>
          <p:spPr bwMode="auto">
            <a:xfrm flipH="1">
              <a:off x="1065213" y="402748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3" name="Line 94"/>
            <p:cNvSpPr>
              <a:spLocks noChangeShapeType="1"/>
            </p:cNvSpPr>
            <p:nvPr/>
          </p:nvSpPr>
          <p:spPr bwMode="auto">
            <a:xfrm flipH="1">
              <a:off x="1065213" y="401161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" name="Line 95"/>
            <p:cNvSpPr>
              <a:spLocks noChangeShapeType="1"/>
            </p:cNvSpPr>
            <p:nvPr/>
          </p:nvSpPr>
          <p:spPr bwMode="auto">
            <a:xfrm flipH="1">
              <a:off x="1065213" y="399573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" name="Line 96"/>
            <p:cNvSpPr>
              <a:spLocks noChangeShapeType="1"/>
            </p:cNvSpPr>
            <p:nvPr/>
          </p:nvSpPr>
          <p:spPr bwMode="auto">
            <a:xfrm flipH="1">
              <a:off x="1065213" y="397986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6" name="Line 97"/>
            <p:cNvSpPr>
              <a:spLocks noChangeShapeType="1"/>
            </p:cNvSpPr>
            <p:nvPr/>
          </p:nvSpPr>
          <p:spPr bwMode="auto">
            <a:xfrm flipH="1">
              <a:off x="1065213" y="396398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7" name="Line 98"/>
            <p:cNvSpPr>
              <a:spLocks noChangeShapeType="1"/>
            </p:cNvSpPr>
            <p:nvPr/>
          </p:nvSpPr>
          <p:spPr bwMode="auto">
            <a:xfrm flipH="1">
              <a:off x="1065213" y="39465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8" name="Line 99"/>
            <p:cNvSpPr>
              <a:spLocks noChangeShapeType="1"/>
            </p:cNvSpPr>
            <p:nvPr/>
          </p:nvSpPr>
          <p:spPr bwMode="auto">
            <a:xfrm flipH="1">
              <a:off x="1065213" y="39306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9" name="Line 100"/>
            <p:cNvSpPr>
              <a:spLocks noChangeShapeType="1"/>
            </p:cNvSpPr>
            <p:nvPr/>
          </p:nvSpPr>
          <p:spPr bwMode="auto">
            <a:xfrm flipH="1">
              <a:off x="1065213" y="39147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0" name="Line 101"/>
            <p:cNvSpPr>
              <a:spLocks noChangeShapeType="1"/>
            </p:cNvSpPr>
            <p:nvPr/>
          </p:nvSpPr>
          <p:spPr bwMode="auto">
            <a:xfrm flipH="1">
              <a:off x="1065213" y="38989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1" name="Line 102"/>
            <p:cNvSpPr>
              <a:spLocks noChangeShapeType="1"/>
            </p:cNvSpPr>
            <p:nvPr/>
          </p:nvSpPr>
          <p:spPr bwMode="auto">
            <a:xfrm flipH="1">
              <a:off x="1065213" y="38830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2" name="Line 103"/>
            <p:cNvSpPr>
              <a:spLocks noChangeShapeType="1"/>
            </p:cNvSpPr>
            <p:nvPr/>
          </p:nvSpPr>
          <p:spPr bwMode="auto">
            <a:xfrm flipH="1">
              <a:off x="1065213" y="38671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3" name="Line 104"/>
            <p:cNvSpPr>
              <a:spLocks noChangeShapeType="1"/>
            </p:cNvSpPr>
            <p:nvPr/>
          </p:nvSpPr>
          <p:spPr bwMode="auto">
            <a:xfrm flipH="1">
              <a:off x="1065213" y="38512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4" name="Line 105"/>
            <p:cNvSpPr>
              <a:spLocks noChangeShapeType="1"/>
            </p:cNvSpPr>
            <p:nvPr/>
          </p:nvSpPr>
          <p:spPr bwMode="auto">
            <a:xfrm flipH="1">
              <a:off x="1065213" y="38354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5" name="Line 106"/>
            <p:cNvSpPr>
              <a:spLocks noChangeShapeType="1"/>
            </p:cNvSpPr>
            <p:nvPr/>
          </p:nvSpPr>
          <p:spPr bwMode="auto">
            <a:xfrm flipH="1">
              <a:off x="1065213" y="38195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6" name="Line 107"/>
            <p:cNvSpPr>
              <a:spLocks noChangeShapeType="1"/>
            </p:cNvSpPr>
            <p:nvPr/>
          </p:nvSpPr>
          <p:spPr bwMode="auto">
            <a:xfrm flipH="1">
              <a:off x="1065213" y="380206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7" name="Line 108"/>
            <p:cNvSpPr>
              <a:spLocks noChangeShapeType="1"/>
            </p:cNvSpPr>
            <p:nvPr/>
          </p:nvSpPr>
          <p:spPr bwMode="auto">
            <a:xfrm flipH="1">
              <a:off x="1065213" y="378618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8" name="Line 109"/>
            <p:cNvSpPr>
              <a:spLocks noChangeShapeType="1"/>
            </p:cNvSpPr>
            <p:nvPr/>
          </p:nvSpPr>
          <p:spPr bwMode="auto">
            <a:xfrm flipH="1">
              <a:off x="1065213" y="377031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9" name="Line 110"/>
            <p:cNvSpPr>
              <a:spLocks noChangeShapeType="1"/>
            </p:cNvSpPr>
            <p:nvPr/>
          </p:nvSpPr>
          <p:spPr bwMode="auto">
            <a:xfrm flipH="1">
              <a:off x="1065213" y="375443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0" name="Line 111"/>
            <p:cNvSpPr>
              <a:spLocks noChangeShapeType="1"/>
            </p:cNvSpPr>
            <p:nvPr/>
          </p:nvSpPr>
          <p:spPr bwMode="auto">
            <a:xfrm flipH="1">
              <a:off x="1065213" y="373856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1" name="Line 112"/>
            <p:cNvSpPr>
              <a:spLocks noChangeShapeType="1"/>
            </p:cNvSpPr>
            <p:nvPr/>
          </p:nvSpPr>
          <p:spPr bwMode="auto">
            <a:xfrm flipH="1">
              <a:off x="1065213" y="372268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2" name="Line 113"/>
            <p:cNvSpPr>
              <a:spLocks noChangeShapeType="1"/>
            </p:cNvSpPr>
            <p:nvPr/>
          </p:nvSpPr>
          <p:spPr bwMode="auto">
            <a:xfrm flipH="1">
              <a:off x="1065213" y="370681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3" name="Line 114"/>
            <p:cNvSpPr>
              <a:spLocks noChangeShapeType="1"/>
            </p:cNvSpPr>
            <p:nvPr/>
          </p:nvSpPr>
          <p:spPr bwMode="auto">
            <a:xfrm flipH="1">
              <a:off x="1065213" y="369093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4" name="Line 115"/>
            <p:cNvSpPr>
              <a:spLocks noChangeShapeType="1"/>
            </p:cNvSpPr>
            <p:nvPr/>
          </p:nvSpPr>
          <p:spPr bwMode="auto">
            <a:xfrm flipH="1">
              <a:off x="1065213" y="367506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" name="Line 116"/>
            <p:cNvSpPr>
              <a:spLocks noChangeShapeType="1"/>
            </p:cNvSpPr>
            <p:nvPr/>
          </p:nvSpPr>
          <p:spPr bwMode="auto">
            <a:xfrm flipH="1">
              <a:off x="1065213" y="365918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6" name="Line 117"/>
            <p:cNvSpPr>
              <a:spLocks noChangeShapeType="1"/>
            </p:cNvSpPr>
            <p:nvPr/>
          </p:nvSpPr>
          <p:spPr bwMode="auto">
            <a:xfrm flipH="1">
              <a:off x="1065213" y="36417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7" name="Line 118"/>
            <p:cNvSpPr>
              <a:spLocks noChangeShapeType="1"/>
            </p:cNvSpPr>
            <p:nvPr/>
          </p:nvSpPr>
          <p:spPr bwMode="auto">
            <a:xfrm flipH="1">
              <a:off x="1065213" y="36258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8" name="Line 119"/>
            <p:cNvSpPr>
              <a:spLocks noChangeShapeType="1"/>
            </p:cNvSpPr>
            <p:nvPr/>
          </p:nvSpPr>
          <p:spPr bwMode="auto">
            <a:xfrm flipH="1">
              <a:off x="1065213" y="36099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9" name="Line 120"/>
            <p:cNvSpPr>
              <a:spLocks noChangeShapeType="1"/>
            </p:cNvSpPr>
            <p:nvPr/>
          </p:nvSpPr>
          <p:spPr bwMode="auto">
            <a:xfrm flipH="1">
              <a:off x="1065213" y="35941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0" name="Line 121"/>
            <p:cNvSpPr>
              <a:spLocks noChangeShapeType="1"/>
            </p:cNvSpPr>
            <p:nvPr/>
          </p:nvSpPr>
          <p:spPr bwMode="auto">
            <a:xfrm flipH="1">
              <a:off x="1065213" y="35782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1" name="Line 122"/>
            <p:cNvSpPr>
              <a:spLocks noChangeShapeType="1"/>
            </p:cNvSpPr>
            <p:nvPr/>
          </p:nvSpPr>
          <p:spPr bwMode="auto">
            <a:xfrm flipH="1">
              <a:off x="1065213" y="35623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2" name="Line 123"/>
            <p:cNvSpPr>
              <a:spLocks noChangeShapeType="1"/>
            </p:cNvSpPr>
            <p:nvPr/>
          </p:nvSpPr>
          <p:spPr bwMode="auto">
            <a:xfrm flipH="1">
              <a:off x="1065213" y="35464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3" name="Line 124"/>
            <p:cNvSpPr>
              <a:spLocks noChangeShapeType="1"/>
            </p:cNvSpPr>
            <p:nvPr/>
          </p:nvSpPr>
          <p:spPr bwMode="auto">
            <a:xfrm flipH="1">
              <a:off x="1065213" y="35306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4" name="Line 125"/>
            <p:cNvSpPr>
              <a:spLocks noChangeShapeType="1"/>
            </p:cNvSpPr>
            <p:nvPr/>
          </p:nvSpPr>
          <p:spPr bwMode="auto">
            <a:xfrm flipH="1">
              <a:off x="1065213" y="35147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5" name="Line 126"/>
            <p:cNvSpPr>
              <a:spLocks noChangeShapeType="1"/>
            </p:cNvSpPr>
            <p:nvPr/>
          </p:nvSpPr>
          <p:spPr bwMode="auto">
            <a:xfrm flipH="1">
              <a:off x="1065213" y="349726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6" name="Line 127"/>
            <p:cNvSpPr>
              <a:spLocks noChangeShapeType="1"/>
            </p:cNvSpPr>
            <p:nvPr/>
          </p:nvSpPr>
          <p:spPr bwMode="auto">
            <a:xfrm flipH="1">
              <a:off x="1065213" y="348138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7" name="Line 128"/>
            <p:cNvSpPr>
              <a:spLocks noChangeShapeType="1"/>
            </p:cNvSpPr>
            <p:nvPr/>
          </p:nvSpPr>
          <p:spPr bwMode="auto">
            <a:xfrm flipH="1">
              <a:off x="1065213" y="346551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8" name="Line 129"/>
            <p:cNvSpPr>
              <a:spLocks noChangeShapeType="1"/>
            </p:cNvSpPr>
            <p:nvPr/>
          </p:nvSpPr>
          <p:spPr bwMode="auto">
            <a:xfrm flipH="1">
              <a:off x="1065213" y="3449637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9" name="Line 130"/>
            <p:cNvSpPr>
              <a:spLocks noChangeShapeType="1"/>
            </p:cNvSpPr>
            <p:nvPr/>
          </p:nvSpPr>
          <p:spPr bwMode="auto">
            <a:xfrm flipH="1">
              <a:off x="1065213" y="3433762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0" name="Line 131"/>
            <p:cNvSpPr>
              <a:spLocks noChangeShapeType="1"/>
            </p:cNvSpPr>
            <p:nvPr/>
          </p:nvSpPr>
          <p:spPr bwMode="auto">
            <a:xfrm flipH="1">
              <a:off x="1065213" y="341788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1" name="Line 132"/>
            <p:cNvSpPr>
              <a:spLocks noChangeShapeType="1"/>
            </p:cNvSpPr>
            <p:nvPr/>
          </p:nvSpPr>
          <p:spPr bwMode="auto">
            <a:xfrm flipH="1">
              <a:off x="1065213" y="340201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2" name="Line 133"/>
            <p:cNvSpPr>
              <a:spLocks noChangeShapeType="1"/>
            </p:cNvSpPr>
            <p:nvPr/>
          </p:nvSpPr>
          <p:spPr bwMode="auto">
            <a:xfrm flipH="1">
              <a:off x="1065213" y="338613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3" name="Line 134"/>
            <p:cNvSpPr>
              <a:spLocks noChangeShapeType="1"/>
            </p:cNvSpPr>
            <p:nvPr/>
          </p:nvSpPr>
          <p:spPr bwMode="auto">
            <a:xfrm flipH="1">
              <a:off x="1065213" y="337026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4" name="Line 135"/>
            <p:cNvSpPr>
              <a:spLocks noChangeShapeType="1"/>
            </p:cNvSpPr>
            <p:nvPr/>
          </p:nvSpPr>
          <p:spPr bwMode="auto">
            <a:xfrm flipH="1">
              <a:off x="1065213" y="335438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5" name="Line 136"/>
            <p:cNvSpPr>
              <a:spLocks noChangeShapeType="1"/>
            </p:cNvSpPr>
            <p:nvPr/>
          </p:nvSpPr>
          <p:spPr bwMode="auto">
            <a:xfrm flipH="1">
              <a:off x="1065213" y="33369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6" name="Line 137"/>
            <p:cNvSpPr>
              <a:spLocks noChangeShapeType="1"/>
            </p:cNvSpPr>
            <p:nvPr/>
          </p:nvSpPr>
          <p:spPr bwMode="auto">
            <a:xfrm flipH="1">
              <a:off x="1065213" y="33210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7" name="Line 138"/>
            <p:cNvSpPr>
              <a:spLocks noChangeShapeType="1"/>
            </p:cNvSpPr>
            <p:nvPr/>
          </p:nvSpPr>
          <p:spPr bwMode="auto">
            <a:xfrm flipH="1">
              <a:off x="1065213" y="33051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8" name="Line 139"/>
            <p:cNvSpPr>
              <a:spLocks noChangeShapeType="1"/>
            </p:cNvSpPr>
            <p:nvPr/>
          </p:nvSpPr>
          <p:spPr bwMode="auto">
            <a:xfrm flipH="1">
              <a:off x="1065213" y="32893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9" name="Line 140"/>
            <p:cNvSpPr>
              <a:spLocks noChangeShapeType="1"/>
            </p:cNvSpPr>
            <p:nvPr/>
          </p:nvSpPr>
          <p:spPr bwMode="auto">
            <a:xfrm flipH="1">
              <a:off x="1065213" y="32734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0" name="Line 141"/>
            <p:cNvSpPr>
              <a:spLocks noChangeShapeType="1"/>
            </p:cNvSpPr>
            <p:nvPr/>
          </p:nvSpPr>
          <p:spPr bwMode="auto">
            <a:xfrm flipH="1">
              <a:off x="1065213" y="32575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1" name="Line 142"/>
            <p:cNvSpPr>
              <a:spLocks noChangeShapeType="1"/>
            </p:cNvSpPr>
            <p:nvPr/>
          </p:nvSpPr>
          <p:spPr bwMode="auto">
            <a:xfrm flipH="1">
              <a:off x="1065213" y="32416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2" name="Line 143"/>
            <p:cNvSpPr>
              <a:spLocks noChangeShapeType="1"/>
            </p:cNvSpPr>
            <p:nvPr/>
          </p:nvSpPr>
          <p:spPr bwMode="auto">
            <a:xfrm flipH="1">
              <a:off x="1065213" y="32258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3" name="Line 144"/>
            <p:cNvSpPr>
              <a:spLocks noChangeShapeType="1"/>
            </p:cNvSpPr>
            <p:nvPr/>
          </p:nvSpPr>
          <p:spPr bwMode="auto">
            <a:xfrm flipH="1">
              <a:off x="1065213" y="32099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4" name="Line 145"/>
            <p:cNvSpPr>
              <a:spLocks noChangeShapeType="1"/>
            </p:cNvSpPr>
            <p:nvPr/>
          </p:nvSpPr>
          <p:spPr bwMode="auto">
            <a:xfrm flipH="1">
              <a:off x="1065213" y="319246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5" name="Line 146"/>
            <p:cNvSpPr>
              <a:spLocks noChangeShapeType="1"/>
            </p:cNvSpPr>
            <p:nvPr/>
          </p:nvSpPr>
          <p:spPr bwMode="auto">
            <a:xfrm flipH="1">
              <a:off x="1065213" y="317658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6" name="Line 147"/>
            <p:cNvSpPr>
              <a:spLocks noChangeShapeType="1"/>
            </p:cNvSpPr>
            <p:nvPr/>
          </p:nvSpPr>
          <p:spPr bwMode="auto">
            <a:xfrm flipH="1">
              <a:off x="1065213" y="316071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" name="Line 148"/>
            <p:cNvSpPr>
              <a:spLocks noChangeShapeType="1"/>
            </p:cNvSpPr>
            <p:nvPr/>
          </p:nvSpPr>
          <p:spPr bwMode="auto">
            <a:xfrm flipH="1">
              <a:off x="1065213" y="314483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8" name="Line 149"/>
            <p:cNvSpPr>
              <a:spLocks noChangeShapeType="1"/>
            </p:cNvSpPr>
            <p:nvPr/>
          </p:nvSpPr>
          <p:spPr bwMode="auto">
            <a:xfrm flipH="1">
              <a:off x="1065213" y="312896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9" name="Line 150"/>
            <p:cNvSpPr>
              <a:spLocks noChangeShapeType="1"/>
            </p:cNvSpPr>
            <p:nvPr/>
          </p:nvSpPr>
          <p:spPr bwMode="auto">
            <a:xfrm flipH="1">
              <a:off x="1065213" y="311308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0" name="Line 151"/>
            <p:cNvSpPr>
              <a:spLocks noChangeShapeType="1"/>
            </p:cNvSpPr>
            <p:nvPr/>
          </p:nvSpPr>
          <p:spPr bwMode="auto">
            <a:xfrm flipH="1">
              <a:off x="1065213" y="309721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1" name="Line 152"/>
            <p:cNvSpPr>
              <a:spLocks noChangeShapeType="1"/>
            </p:cNvSpPr>
            <p:nvPr/>
          </p:nvSpPr>
          <p:spPr bwMode="auto">
            <a:xfrm flipH="1">
              <a:off x="1065213" y="308133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2" name="Line 153"/>
            <p:cNvSpPr>
              <a:spLocks noChangeShapeType="1"/>
            </p:cNvSpPr>
            <p:nvPr/>
          </p:nvSpPr>
          <p:spPr bwMode="auto">
            <a:xfrm flipH="1">
              <a:off x="1065213" y="306546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3" name="Line 154"/>
            <p:cNvSpPr>
              <a:spLocks noChangeShapeType="1"/>
            </p:cNvSpPr>
            <p:nvPr/>
          </p:nvSpPr>
          <p:spPr bwMode="auto">
            <a:xfrm flipH="1">
              <a:off x="1065213" y="30480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4" name="Line 155"/>
            <p:cNvSpPr>
              <a:spLocks noChangeShapeType="1"/>
            </p:cNvSpPr>
            <p:nvPr/>
          </p:nvSpPr>
          <p:spPr bwMode="auto">
            <a:xfrm flipH="1">
              <a:off x="1065213" y="30321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5" name="Line 156"/>
            <p:cNvSpPr>
              <a:spLocks noChangeShapeType="1"/>
            </p:cNvSpPr>
            <p:nvPr/>
          </p:nvSpPr>
          <p:spPr bwMode="auto">
            <a:xfrm flipH="1">
              <a:off x="1065213" y="30162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6" name="Line 157"/>
            <p:cNvSpPr>
              <a:spLocks noChangeShapeType="1"/>
            </p:cNvSpPr>
            <p:nvPr/>
          </p:nvSpPr>
          <p:spPr bwMode="auto">
            <a:xfrm flipH="1">
              <a:off x="1065213" y="30003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7" name="Line 158"/>
            <p:cNvSpPr>
              <a:spLocks noChangeShapeType="1"/>
            </p:cNvSpPr>
            <p:nvPr/>
          </p:nvSpPr>
          <p:spPr bwMode="auto">
            <a:xfrm flipH="1">
              <a:off x="1065213" y="29845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8" name="Line 159"/>
            <p:cNvSpPr>
              <a:spLocks noChangeShapeType="1"/>
            </p:cNvSpPr>
            <p:nvPr/>
          </p:nvSpPr>
          <p:spPr bwMode="auto">
            <a:xfrm flipH="1">
              <a:off x="1065213" y="29686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9" name="Line 160"/>
            <p:cNvSpPr>
              <a:spLocks noChangeShapeType="1"/>
            </p:cNvSpPr>
            <p:nvPr/>
          </p:nvSpPr>
          <p:spPr bwMode="auto">
            <a:xfrm flipH="1">
              <a:off x="1065213" y="29527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0" name="Line 161"/>
            <p:cNvSpPr>
              <a:spLocks noChangeShapeType="1"/>
            </p:cNvSpPr>
            <p:nvPr/>
          </p:nvSpPr>
          <p:spPr bwMode="auto">
            <a:xfrm flipH="1">
              <a:off x="1065213" y="29368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1" name="Line 162"/>
            <p:cNvSpPr>
              <a:spLocks noChangeShapeType="1"/>
            </p:cNvSpPr>
            <p:nvPr/>
          </p:nvSpPr>
          <p:spPr bwMode="auto">
            <a:xfrm flipH="1">
              <a:off x="1065213" y="29210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2" name="Line 163"/>
            <p:cNvSpPr>
              <a:spLocks noChangeShapeType="1"/>
            </p:cNvSpPr>
            <p:nvPr/>
          </p:nvSpPr>
          <p:spPr bwMode="auto">
            <a:xfrm flipH="1">
              <a:off x="1065213" y="29051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3" name="Line 164"/>
            <p:cNvSpPr>
              <a:spLocks noChangeShapeType="1"/>
            </p:cNvSpPr>
            <p:nvPr/>
          </p:nvSpPr>
          <p:spPr bwMode="auto">
            <a:xfrm flipH="1">
              <a:off x="1065213" y="288766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4" name="Line 165"/>
            <p:cNvSpPr>
              <a:spLocks noChangeShapeType="1"/>
            </p:cNvSpPr>
            <p:nvPr/>
          </p:nvSpPr>
          <p:spPr bwMode="auto">
            <a:xfrm flipH="1">
              <a:off x="1065213" y="287178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5" name="Line 166"/>
            <p:cNvSpPr>
              <a:spLocks noChangeShapeType="1"/>
            </p:cNvSpPr>
            <p:nvPr/>
          </p:nvSpPr>
          <p:spPr bwMode="auto">
            <a:xfrm flipH="1">
              <a:off x="1065213" y="285591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6" name="Line 167"/>
            <p:cNvSpPr>
              <a:spLocks noChangeShapeType="1"/>
            </p:cNvSpPr>
            <p:nvPr/>
          </p:nvSpPr>
          <p:spPr bwMode="auto">
            <a:xfrm flipH="1">
              <a:off x="1065213" y="284003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7" name="Line 168"/>
            <p:cNvSpPr>
              <a:spLocks noChangeShapeType="1"/>
            </p:cNvSpPr>
            <p:nvPr/>
          </p:nvSpPr>
          <p:spPr bwMode="auto">
            <a:xfrm flipH="1">
              <a:off x="1065213" y="282416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8" name="Line 169"/>
            <p:cNvSpPr>
              <a:spLocks noChangeShapeType="1"/>
            </p:cNvSpPr>
            <p:nvPr/>
          </p:nvSpPr>
          <p:spPr bwMode="auto">
            <a:xfrm flipH="1">
              <a:off x="1065213" y="280828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9" name="Line 170"/>
            <p:cNvSpPr>
              <a:spLocks noChangeShapeType="1"/>
            </p:cNvSpPr>
            <p:nvPr/>
          </p:nvSpPr>
          <p:spPr bwMode="auto">
            <a:xfrm flipH="1">
              <a:off x="1065213" y="279241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" name="Line 171"/>
            <p:cNvSpPr>
              <a:spLocks noChangeShapeType="1"/>
            </p:cNvSpPr>
            <p:nvPr/>
          </p:nvSpPr>
          <p:spPr bwMode="auto">
            <a:xfrm flipH="1">
              <a:off x="1065213" y="277653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1" name="Line 172"/>
            <p:cNvSpPr>
              <a:spLocks noChangeShapeType="1"/>
            </p:cNvSpPr>
            <p:nvPr/>
          </p:nvSpPr>
          <p:spPr bwMode="auto">
            <a:xfrm flipH="1">
              <a:off x="1065213" y="276066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2" name="Line 173"/>
            <p:cNvSpPr>
              <a:spLocks noChangeShapeType="1"/>
            </p:cNvSpPr>
            <p:nvPr/>
          </p:nvSpPr>
          <p:spPr bwMode="auto">
            <a:xfrm flipH="1">
              <a:off x="1065213" y="27432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3" name="Line 174"/>
            <p:cNvSpPr>
              <a:spLocks noChangeShapeType="1"/>
            </p:cNvSpPr>
            <p:nvPr/>
          </p:nvSpPr>
          <p:spPr bwMode="auto">
            <a:xfrm flipH="1">
              <a:off x="1065213" y="27273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4" name="Line 175"/>
            <p:cNvSpPr>
              <a:spLocks noChangeShapeType="1"/>
            </p:cNvSpPr>
            <p:nvPr/>
          </p:nvSpPr>
          <p:spPr bwMode="auto">
            <a:xfrm flipH="1">
              <a:off x="1065213" y="27114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5" name="Line 176"/>
            <p:cNvSpPr>
              <a:spLocks noChangeShapeType="1"/>
            </p:cNvSpPr>
            <p:nvPr/>
          </p:nvSpPr>
          <p:spPr bwMode="auto">
            <a:xfrm flipH="1">
              <a:off x="1065213" y="26955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6" name="Line 177"/>
            <p:cNvSpPr>
              <a:spLocks noChangeShapeType="1"/>
            </p:cNvSpPr>
            <p:nvPr/>
          </p:nvSpPr>
          <p:spPr bwMode="auto">
            <a:xfrm flipH="1">
              <a:off x="1065213" y="26797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7" name="Line 178"/>
            <p:cNvSpPr>
              <a:spLocks noChangeShapeType="1"/>
            </p:cNvSpPr>
            <p:nvPr/>
          </p:nvSpPr>
          <p:spPr bwMode="auto">
            <a:xfrm flipH="1">
              <a:off x="1065213" y="26638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8" name="Line 179"/>
            <p:cNvSpPr>
              <a:spLocks noChangeShapeType="1"/>
            </p:cNvSpPr>
            <p:nvPr/>
          </p:nvSpPr>
          <p:spPr bwMode="auto">
            <a:xfrm flipH="1">
              <a:off x="1065213" y="26479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9" name="Line 180"/>
            <p:cNvSpPr>
              <a:spLocks noChangeShapeType="1"/>
            </p:cNvSpPr>
            <p:nvPr/>
          </p:nvSpPr>
          <p:spPr bwMode="auto">
            <a:xfrm flipH="1">
              <a:off x="1065213" y="26320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0" name="Line 181"/>
            <p:cNvSpPr>
              <a:spLocks noChangeShapeType="1"/>
            </p:cNvSpPr>
            <p:nvPr/>
          </p:nvSpPr>
          <p:spPr bwMode="auto">
            <a:xfrm flipH="1">
              <a:off x="1060450" y="4251325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1" name="Line 182"/>
            <p:cNvSpPr>
              <a:spLocks noChangeShapeType="1"/>
            </p:cNvSpPr>
            <p:nvPr/>
          </p:nvSpPr>
          <p:spPr bwMode="auto">
            <a:xfrm flipH="1">
              <a:off x="1060450" y="417195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2" name="Line 183"/>
            <p:cNvSpPr>
              <a:spLocks noChangeShapeType="1"/>
            </p:cNvSpPr>
            <p:nvPr/>
          </p:nvSpPr>
          <p:spPr bwMode="auto">
            <a:xfrm flipH="1">
              <a:off x="1060450" y="4090987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3" name="Line 184"/>
            <p:cNvSpPr>
              <a:spLocks noChangeShapeType="1"/>
            </p:cNvSpPr>
            <p:nvPr/>
          </p:nvSpPr>
          <p:spPr bwMode="auto">
            <a:xfrm flipH="1">
              <a:off x="1060450" y="4011612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4" name="Line 185"/>
            <p:cNvSpPr>
              <a:spLocks noChangeShapeType="1"/>
            </p:cNvSpPr>
            <p:nvPr/>
          </p:nvSpPr>
          <p:spPr bwMode="auto">
            <a:xfrm flipH="1">
              <a:off x="1060450" y="393065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5" name="Line 186"/>
            <p:cNvSpPr>
              <a:spLocks noChangeShapeType="1"/>
            </p:cNvSpPr>
            <p:nvPr/>
          </p:nvSpPr>
          <p:spPr bwMode="auto">
            <a:xfrm flipH="1">
              <a:off x="1060450" y="3851275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6" name="Line 187"/>
            <p:cNvSpPr>
              <a:spLocks noChangeShapeType="1"/>
            </p:cNvSpPr>
            <p:nvPr/>
          </p:nvSpPr>
          <p:spPr bwMode="auto">
            <a:xfrm flipH="1">
              <a:off x="1060450" y="3770312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7" name="Line 188"/>
            <p:cNvSpPr>
              <a:spLocks noChangeShapeType="1"/>
            </p:cNvSpPr>
            <p:nvPr/>
          </p:nvSpPr>
          <p:spPr bwMode="auto">
            <a:xfrm flipH="1">
              <a:off x="1060450" y="3690937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8" name="Line 189"/>
            <p:cNvSpPr>
              <a:spLocks noChangeShapeType="1"/>
            </p:cNvSpPr>
            <p:nvPr/>
          </p:nvSpPr>
          <p:spPr bwMode="auto">
            <a:xfrm flipH="1">
              <a:off x="1060450" y="3609975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9" name="Line 190"/>
            <p:cNvSpPr>
              <a:spLocks noChangeShapeType="1"/>
            </p:cNvSpPr>
            <p:nvPr/>
          </p:nvSpPr>
          <p:spPr bwMode="auto">
            <a:xfrm flipH="1">
              <a:off x="1060450" y="353060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0" name="Line 191"/>
            <p:cNvSpPr>
              <a:spLocks noChangeShapeType="1"/>
            </p:cNvSpPr>
            <p:nvPr/>
          </p:nvSpPr>
          <p:spPr bwMode="auto">
            <a:xfrm flipH="1">
              <a:off x="1060450" y="3449637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1" name="Line 192"/>
            <p:cNvSpPr>
              <a:spLocks noChangeShapeType="1"/>
            </p:cNvSpPr>
            <p:nvPr/>
          </p:nvSpPr>
          <p:spPr bwMode="auto">
            <a:xfrm flipH="1">
              <a:off x="1060450" y="3370263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2" name="Line 193"/>
            <p:cNvSpPr>
              <a:spLocks noChangeShapeType="1"/>
            </p:cNvSpPr>
            <p:nvPr/>
          </p:nvSpPr>
          <p:spPr bwMode="auto">
            <a:xfrm flipH="1">
              <a:off x="1060450" y="328930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3" name="Line 194"/>
            <p:cNvSpPr>
              <a:spLocks noChangeShapeType="1"/>
            </p:cNvSpPr>
            <p:nvPr/>
          </p:nvSpPr>
          <p:spPr bwMode="auto">
            <a:xfrm flipH="1">
              <a:off x="1060450" y="3209925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4" name="Line 195"/>
            <p:cNvSpPr>
              <a:spLocks noChangeShapeType="1"/>
            </p:cNvSpPr>
            <p:nvPr/>
          </p:nvSpPr>
          <p:spPr bwMode="auto">
            <a:xfrm flipH="1">
              <a:off x="1060450" y="3128963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5" name="Line 196"/>
            <p:cNvSpPr>
              <a:spLocks noChangeShapeType="1"/>
            </p:cNvSpPr>
            <p:nvPr/>
          </p:nvSpPr>
          <p:spPr bwMode="auto">
            <a:xfrm flipH="1">
              <a:off x="1060450" y="304800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6" name="Line 197"/>
            <p:cNvSpPr>
              <a:spLocks noChangeShapeType="1"/>
            </p:cNvSpPr>
            <p:nvPr/>
          </p:nvSpPr>
          <p:spPr bwMode="auto">
            <a:xfrm flipH="1">
              <a:off x="1060450" y="2968625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" name="Line 198"/>
            <p:cNvSpPr>
              <a:spLocks noChangeShapeType="1"/>
            </p:cNvSpPr>
            <p:nvPr/>
          </p:nvSpPr>
          <p:spPr bwMode="auto">
            <a:xfrm flipH="1">
              <a:off x="1060450" y="2887663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8" name="Line 199"/>
            <p:cNvSpPr>
              <a:spLocks noChangeShapeType="1"/>
            </p:cNvSpPr>
            <p:nvPr/>
          </p:nvSpPr>
          <p:spPr bwMode="auto">
            <a:xfrm flipH="1">
              <a:off x="1060450" y="2808288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9" name="Line 200"/>
            <p:cNvSpPr>
              <a:spLocks noChangeShapeType="1"/>
            </p:cNvSpPr>
            <p:nvPr/>
          </p:nvSpPr>
          <p:spPr bwMode="auto">
            <a:xfrm flipH="1">
              <a:off x="1060450" y="2727325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0" name="Line 201"/>
            <p:cNvSpPr>
              <a:spLocks noChangeShapeType="1"/>
            </p:cNvSpPr>
            <p:nvPr/>
          </p:nvSpPr>
          <p:spPr bwMode="auto">
            <a:xfrm flipH="1">
              <a:off x="1060450" y="264795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1" name="Rectangle 206"/>
            <p:cNvSpPr>
              <a:spLocks noChangeArrowheads="1"/>
            </p:cNvSpPr>
            <p:nvPr/>
          </p:nvSpPr>
          <p:spPr bwMode="auto">
            <a:xfrm>
              <a:off x="749935" y="3867145"/>
              <a:ext cx="25968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0.8e4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2" name="Rectangle 211"/>
            <p:cNvSpPr>
              <a:spLocks noChangeArrowheads="1"/>
            </p:cNvSpPr>
            <p:nvPr/>
          </p:nvSpPr>
          <p:spPr bwMode="auto">
            <a:xfrm>
              <a:off x="749935" y="3546470"/>
              <a:ext cx="25968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1.6e4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3" name="Rectangle 215"/>
            <p:cNvSpPr>
              <a:spLocks noChangeArrowheads="1"/>
            </p:cNvSpPr>
            <p:nvPr/>
          </p:nvSpPr>
          <p:spPr bwMode="auto">
            <a:xfrm>
              <a:off x="749935" y="3225796"/>
              <a:ext cx="25968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2.4e4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4" name="Rectangle 219"/>
            <p:cNvSpPr>
              <a:spLocks noChangeArrowheads="1"/>
            </p:cNvSpPr>
            <p:nvPr/>
          </p:nvSpPr>
          <p:spPr bwMode="auto">
            <a:xfrm>
              <a:off x="749935" y="2905121"/>
              <a:ext cx="25968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3.2e4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5" name="Rectangle 223"/>
            <p:cNvSpPr>
              <a:spLocks noChangeArrowheads="1"/>
            </p:cNvSpPr>
            <p:nvPr/>
          </p:nvSpPr>
          <p:spPr bwMode="auto">
            <a:xfrm>
              <a:off x="749935" y="2584446"/>
              <a:ext cx="25968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4.0e4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6" name="Rectangle 970"/>
            <p:cNvSpPr>
              <a:spLocks noChangeArrowheads="1"/>
            </p:cNvSpPr>
            <p:nvPr/>
          </p:nvSpPr>
          <p:spPr bwMode="auto">
            <a:xfrm rot="16200000">
              <a:off x="160306" y="3205639"/>
              <a:ext cx="78226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Intensity (cps)</a:t>
              </a:r>
              <a:endParaRPr kumimoji="0" lang="en-US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7" name="Rectangle 970"/>
            <p:cNvSpPr>
              <a:spLocks noChangeArrowheads="1"/>
            </p:cNvSpPr>
            <p:nvPr/>
          </p:nvSpPr>
          <p:spPr bwMode="auto">
            <a:xfrm>
              <a:off x="1839307" y="4469126"/>
              <a:ext cx="111569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Retention time (min)</a:t>
              </a:r>
              <a:endParaRPr kumimoji="0" lang="en-US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637" name="Freeform 835"/>
          <p:cNvSpPr>
            <a:spLocks/>
          </p:cNvSpPr>
          <p:nvPr/>
        </p:nvSpPr>
        <p:spPr bwMode="auto">
          <a:xfrm flipV="1">
            <a:off x="3038968" y="6566863"/>
            <a:ext cx="2485798" cy="56547"/>
          </a:xfrm>
          <a:custGeom>
            <a:avLst/>
            <a:gdLst>
              <a:gd name="T0" fmla="*/ 413 w 27946"/>
              <a:gd name="T1" fmla="*/ 7021 h 26331"/>
              <a:gd name="T2" fmla="*/ 870 w 27946"/>
              <a:gd name="T3" fmla="*/ 3510 h 26331"/>
              <a:gd name="T4" fmla="*/ 1326 w 27946"/>
              <a:gd name="T5" fmla="*/ 7021 h 26331"/>
              <a:gd name="T6" fmla="*/ 1783 w 27946"/>
              <a:gd name="T7" fmla="*/ 5266 h 26331"/>
              <a:gd name="T8" fmla="*/ 2240 w 27946"/>
              <a:gd name="T9" fmla="*/ 12287 h 26331"/>
              <a:gd name="T10" fmla="*/ 2697 w 27946"/>
              <a:gd name="T11" fmla="*/ 7021 h 26331"/>
              <a:gd name="T12" fmla="*/ 3153 w 27946"/>
              <a:gd name="T13" fmla="*/ 10532 h 26331"/>
              <a:gd name="T14" fmla="*/ 3610 w 27946"/>
              <a:gd name="T15" fmla="*/ 5266 h 26331"/>
              <a:gd name="T16" fmla="*/ 4067 w 27946"/>
              <a:gd name="T17" fmla="*/ 8777 h 26331"/>
              <a:gd name="T18" fmla="*/ 4523 w 27946"/>
              <a:gd name="T19" fmla="*/ 8777 h 26331"/>
              <a:gd name="T20" fmla="*/ 4980 w 27946"/>
              <a:gd name="T21" fmla="*/ 3510 h 26331"/>
              <a:gd name="T22" fmla="*/ 5437 w 27946"/>
              <a:gd name="T23" fmla="*/ 1755 h 26331"/>
              <a:gd name="T24" fmla="*/ 5894 w 27946"/>
              <a:gd name="T25" fmla="*/ 5266 h 26331"/>
              <a:gd name="T26" fmla="*/ 6350 w 27946"/>
              <a:gd name="T27" fmla="*/ 10532 h 26331"/>
              <a:gd name="T28" fmla="*/ 6807 w 27946"/>
              <a:gd name="T29" fmla="*/ 8777 h 26331"/>
              <a:gd name="T30" fmla="*/ 7264 w 27946"/>
              <a:gd name="T31" fmla="*/ 5266 h 26331"/>
              <a:gd name="T32" fmla="*/ 7721 w 27946"/>
              <a:gd name="T33" fmla="*/ 7021 h 26331"/>
              <a:gd name="T34" fmla="*/ 8177 w 27946"/>
              <a:gd name="T35" fmla="*/ 5266 h 26331"/>
              <a:gd name="T36" fmla="*/ 8634 w 27946"/>
              <a:gd name="T37" fmla="*/ 1755 h 26331"/>
              <a:gd name="T38" fmla="*/ 9090 w 27946"/>
              <a:gd name="T39" fmla="*/ 1755 h 26331"/>
              <a:gd name="T40" fmla="*/ 9547 w 27946"/>
              <a:gd name="T41" fmla="*/ 8777 h 26331"/>
              <a:gd name="T42" fmla="*/ 10004 w 27946"/>
              <a:gd name="T43" fmla="*/ 3510 h 26331"/>
              <a:gd name="T44" fmla="*/ 10461 w 27946"/>
              <a:gd name="T45" fmla="*/ 1755 h 26331"/>
              <a:gd name="T46" fmla="*/ 10918 w 27946"/>
              <a:gd name="T47" fmla="*/ 5266 h 26331"/>
              <a:gd name="T48" fmla="*/ 11374 w 27946"/>
              <a:gd name="T49" fmla="*/ 3510 h 26331"/>
              <a:gd name="T50" fmla="*/ 11831 w 27946"/>
              <a:gd name="T51" fmla="*/ 1755 h 26331"/>
              <a:gd name="T52" fmla="*/ 12288 w 27946"/>
              <a:gd name="T53" fmla="*/ 5266 h 26331"/>
              <a:gd name="T54" fmla="*/ 12744 w 27946"/>
              <a:gd name="T55" fmla="*/ 7021 h 26331"/>
              <a:gd name="T56" fmla="*/ 13201 w 27946"/>
              <a:gd name="T57" fmla="*/ 5266 h 26331"/>
              <a:gd name="T58" fmla="*/ 13658 w 27946"/>
              <a:gd name="T59" fmla="*/ 7021 h 26331"/>
              <a:gd name="T60" fmla="*/ 14114 w 27946"/>
              <a:gd name="T61" fmla="*/ 1755 h 26331"/>
              <a:gd name="T62" fmla="*/ 14571 w 27946"/>
              <a:gd name="T63" fmla="*/ 5266 h 26331"/>
              <a:gd name="T64" fmla="*/ 15028 w 27946"/>
              <a:gd name="T65" fmla="*/ 3510 h 26331"/>
              <a:gd name="T66" fmla="*/ 15485 w 27946"/>
              <a:gd name="T67" fmla="*/ 0 h 26331"/>
              <a:gd name="T68" fmla="*/ 15941 w 27946"/>
              <a:gd name="T69" fmla="*/ 3510 h 26331"/>
              <a:gd name="T70" fmla="*/ 16398 w 27946"/>
              <a:gd name="T71" fmla="*/ 8777 h 26331"/>
              <a:gd name="T72" fmla="*/ 16855 w 27946"/>
              <a:gd name="T73" fmla="*/ 5266 h 26331"/>
              <a:gd name="T74" fmla="*/ 17311 w 27946"/>
              <a:gd name="T75" fmla="*/ 3510 h 26331"/>
              <a:gd name="T76" fmla="*/ 17768 w 27946"/>
              <a:gd name="T77" fmla="*/ 3510 h 26331"/>
              <a:gd name="T78" fmla="*/ 18225 w 27946"/>
              <a:gd name="T79" fmla="*/ 5266 h 26331"/>
              <a:gd name="T80" fmla="*/ 18682 w 27946"/>
              <a:gd name="T81" fmla="*/ 1755 h 26331"/>
              <a:gd name="T82" fmla="*/ 19138 w 27946"/>
              <a:gd name="T83" fmla="*/ 1755 h 26331"/>
              <a:gd name="T84" fmla="*/ 19595 w 27946"/>
              <a:gd name="T85" fmla="*/ 0 h 26331"/>
              <a:gd name="T86" fmla="*/ 20052 w 27946"/>
              <a:gd name="T87" fmla="*/ 1755 h 26331"/>
              <a:gd name="T88" fmla="*/ 20509 w 27946"/>
              <a:gd name="T89" fmla="*/ 3510 h 26331"/>
              <a:gd name="T90" fmla="*/ 20965 w 27946"/>
              <a:gd name="T91" fmla="*/ 1755 h 26331"/>
              <a:gd name="T92" fmla="*/ 21422 w 27946"/>
              <a:gd name="T93" fmla="*/ 1755 h 26331"/>
              <a:gd name="T94" fmla="*/ 21879 w 27946"/>
              <a:gd name="T95" fmla="*/ 1755 h 26331"/>
              <a:gd name="T96" fmla="*/ 22335 w 27946"/>
              <a:gd name="T97" fmla="*/ 1755 h 26331"/>
              <a:gd name="T98" fmla="*/ 22792 w 27946"/>
              <a:gd name="T99" fmla="*/ 1755 h 26331"/>
              <a:gd name="T100" fmla="*/ 23249 w 27946"/>
              <a:gd name="T101" fmla="*/ 3510 h 26331"/>
              <a:gd name="T102" fmla="*/ 23706 w 27946"/>
              <a:gd name="T103" fmla="*/ 5266 h 26331"/>
              <a:gd name="T104" fmla="*/ 24162 w 27946"/>
              <a:gd name="T105" fmla="*/ 12287 h 26331"/>
              <a:gd name="T106" fmla="*/ 24619 w 27946"/>
              <a:gd name="T107" fmla="*/ 1755 h 26331"/>
              <a:gd name="T108" fmla="*/ 25076 w 27946"/>
              <a:gd name="T109" fmla="*/ 1755 h 26331"/>
              <a:gd name="T110" fmla="*/ 25532 w 27946"/>
              <a:gd name="T111" fmla="*/ 0 h 26331"/>
              <a:gd name="T112" fmla="*/ 25989 w 27946"/>
              <a:gd name="T113" fmla="*/ 3510 h 26331"/>
              <a:gd name="T114" fmla="*/ 26446 w 27946"/>
              <a:gd name="T115" fmla="*/ 5266 h 26331"/>
              <a:gd name="T116" fmla="*/ 26902 w 27946"/>
              <a:gd name="T117" fmla="*/ 3510 h 26331"/>
              <a:gd name="T118" fmla="*/ 27359 w 27946"/>
              <a:gd name="T119" fmla="*/ 5266 h 26331"/>
              <a:gd name="T120" fmla="*/ 27816 w 27946"/>
              <a:gd name="T121" fmla="*/ 7021 h 26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7946" h="26331">
                <a:moveTo>
                  <a:pt x="0" y="7021"/>
                </a:moveTo>
                <a:lnTo>
                  <a:pt x="0" y="7021"/>
                </a:lnTo>
                <a:lnTo>
                  <a:pt x="22" y="1755"/>
                </a:lnTo>
                <a:lnTo>
                  <a:pt x="43" y="0"/>
                </a:lnTo>
                <a:lnTo>
                  <a:pt x="65" y="5266"/>
                </a:lnTo>
                <a:lnTo>
                  <a:pt x="87" y="1755"/>
                </a:lnTo>
                <a:lnTo>
                  <a:pt x="109" y="3510"/>
                </a:lnTo>
                <a:lnTo>
                  <a:pt x="130" y="10532"/>
                </a:lnTo>
                <a:lnTo>
                  <a:pt x="152" y="5266"/>
                </a:lnTo>
                <a:lnTo>
                  <a:pt x="174" y="8777"/>
                </a:lnTo>
                <a:lnTo>
                  <a:pt x="196" y="12287"/>
                </a:lnTo>
                <a:lnTo>
                  <a:pt x="217" y="8777"/>
                </a:lnTo>
                <a:lnTo>
                  <a:pt x="239" y="10532"/>
                </a:lnTo>
                <a:lnTo>
                  <a:pt x="261" y="3510"/>
                </a:lnTo>
                <a:lnTo>
                  <a:pt x="283" y="12287"/>
                </a:lnTo>
                <a:lnTo>
                  <a:pt x="304" y="3510"/>
                </a:lnTo>
                <a:lnTo>
                  <a:pt x="326" y="8777"/>
                </a:lnTo>
                <a:lnTo>
                  <a:pt x="348" y="8777"/>
                </a:lnTo>
                <a:lnTo>
                  <a:pt x="369" y="3510"/>
                </a:lnTo>
                <a:lnTo>
                  <a:pt x="391" y="7021"/>
                </a:lnTo>
                <a:lnTo>
                  <a:pt x="413" y="7021"/>
                </a:lnTo>
                <a:lnTo>
                  <a:pt x="435" y="8777"/>
                </a:lnTo>
                <a:lnTo>
                  <a:pt x="457" y="5266"/>
                </a:lnTo>
                <a:lnTo>
                  <a:pt x="478" y="7021"/>
                </a:lnTo>
                <a:lnTo>
                  <a:pt x="500" y="8777"/>
                </a:lnTo>
                <a:lnTo>
                  <a:pt x="522" y="10532"/>
                </a:lnTo>
                <a:lnTo>
                  <a:pt x="543" y="5266"/>
                </a:lnTo>
                <a:lnTo>
                  <a:pt x="565" y="10532"/>
                </a:lnTo>
                <a:lnTo>
                  <a:pt x="587" y="14043"/>
                </a:lnTo>
                <a:lnTo>
                  <a:pt x="609" y="5266"/>
                </a:lnTo>
                <a:lnTo>
                  <a:pt x="630" y="7021"/>
                </a:lnTo>
                <a:lnTo>
                  <a:pt x="652" y="5266"/>
                </a:lnTo>
                <a:lnTo>
                  <a:pt x="674" y="1755"/>
                </a:lnTo>
                <a:lnTo>
                  <a:pt x="696" y="8777"/>
                </a:lnTo>
                <a:lnTo>
                  <a:pt x="717" y="3510"/>
                </a:lnTo>
                <a:lnTo>
                  <a:pt x="739" y="8777"/>
                </a:lnTo>
                <a:lnTo>
                  <a:pt x="761" y="3510"/>
                </a:lnTo>
                <a:lnTo>
                  <a:pt x="783" y="7021"/>
                </a:lnTo>
                <a:lnTo>
                  <a:pt x="805" y="5266"/>
                </a:lnTo>
                <a:lnTo>
                  <a:pt x="826" y="7021"/>
                </a:lnTo>
                <a:lnTo>
                  <a:pt x="848" y="3510"/>
                </a:lnTo>
                <a:lnTo>
                  <a:pt x="870" y="3510"/>
                </a:lnTo>
                <a:lnTo>
                  <a:pt x="891" y="12287"/>
                </a:lnTo>
                <a:lnTo>
                  <a:pt x="913" y="5266"/>
                </a:lnTo>
                <a:lnTo>
                  <a:pt x="935" y="12287"/>
                </a:lnTo>
                <a:lnTo>
                  <a:pt x="957" y="1755"/>
                </a:lnTo>
                <a:lnTo>
                  <a:pt x="978" y="5266"/>
                </a:lnTo>
                <a:lnTo>
                  <a:pt x="1000" y="3510"/>
                </a:lnTo>
                <a:lnTo>
                  <a:pt x="1022" y="14043"/>
                </a:lnTo>
                <a:lnTo>
                  <a:pt x="1044" y="8777"/>
                </a:lnTo>
                <a:lnTo>
                  <a:pt x="1065" y="8777"/>
                </a:lnTo>
                <a:lnTo>
                  <a:pt x="1087" y="3510"/>
                </a:lnTo>
                <a:lnTo>
                  <a:pt x="1109" y="7021"/>
                </a:lnTo>
                <a:lnTo>
                  <a:pt x="1131" y="8777"/>
                </a:lnTo>
                <a:lnTo>
                  <a:pt x="1152" y="3510"/>
                </a:lnTo>
                <a:lnTo>
                  <a:pt x="1174" y="12287"/>
                </a:lnTo>
                <a:lnTo>
                  <a:pt x="1196" y="3510"/>
                </a:lnTo>
                <a:lnTo>
                  <a:pt x="1218" y="10532"/>
                </a:lnTo>
                <a:lnTo>
                  <a:pt x="1239" y="1755"/>
                </a:lnTo>
                <a:lnTo>
                  <a:pt x="1261" y="3510"/>
                </a:lnTo>
                <a:lnTo>
                  <a:pt x="1283" y="8777"/>
                </a:lnTo>
                <a:lnTo>
                  <a:pt x="1305" y="1755"/>
                </a:lnTo>
                <a:lnTo>
                  <a:pt x="1326" y="7021"/>
                </a:lnTo>
                <a:lnTo>
                  <a:pt x="1348" y="3510"/>
                </a:lnTo>
                <a:lnTo>
                  <a:pt x="1370" y="1755"/>
                </a:lnTo>
                <a:lnTo>
                  <a:pt x="1392" y="3510"/>
                </a:lnTo>
                <a:lnTo>
                  <a:pt x="1414" y="5266"/>
                </a:lnTo>
                <a:lnTo>
                  <a:pt x="1435" y="3510"/>
                </a:lnTo>
                <a:lnTo>
                  <a:pt x="1457" y="8777"/>
                </a:lnTo>
                <a:lnTo>
                  <a:pt x="1479" y="5266"/>
                </a:lnTo>
                <a:lnTo>
                  <a:pt x="1501" y="3510"/>
                </a:lnTo>
                <a:lnTo>
                  <a:pt x="1522" y="8777"/>
                </a:lnTo>
                <a:lnTo>
                  <a:pt x="1544" y="5266"/>
                </a:lnTo>
                <a:lnTo>
                  <a:pt x="1566" y="3510"/>
                </a:lnTo>
                <a:lnTo>
                  <a:pt x="1588" y="7021"/>
                </a:lnTo>
                <a:lnTo>
                  <a:pt x="1609" y="8777"/>
                </a:lnTo>
                <a:lnTo>
                  <a:pt x="1631" y="1755"/>
                </a:lnTo>
                <a:lnTo>
                  <a:pt x="1653" y="3510"/>
                </a:lnTo>
                <a:lnTo>
                  <a:pt x="1674" y="7021"/>
                </a:lnTo>
                <a:lnTo>
                  <a:pt x="1696" y="8777"/>
                </a:lnTo>
                <a:lnTo>
                  <a:pt x="1718" y="7021"/>
                </a:lnTo>
                <a:lnTo>
                  <a:pt x="1740" y="1755"/>
                </a:lnTo>
                <a:lnTo>
                  <a:pt x="1761" y="5266"/>
                </a:lnTo>
                <a:lnTo>
                  <a:pt x="1783" y="5266"/>
                </a:lnTo>
                <a:lnTo>
                  <a:pt x="1805" y="5266"/>
                </a:lnTo>
                <a:lnTo>
                  <a:pt x="1827" y="3510"/>
                </a:lnTo>
                <a:lnTo>
                  <a:pt x="1848" y="3510"/>
                </a:lnTo>
                <a:lnTo>
                  <a:pt x="1870" y="1755"/>
                </a:lnTo>
                <a:lnTo>
                  <a:pt x="1892" y="7021"/>
                </a:lnTo>
                <a:lnTo>
                  <a:pt x="1914" y="3510"/>
                </a:lnTo>
                <a:lnTo>
                  <a:pt x="1935" y="8777"/>
                </a:lnTo>
                <a:lnTo>
                  <a:pt x="1957" y="7021"/>
                </a:lnTo>
                <a:lnTo>
                  <a:pt x="1979" y="10532"/>
                </a:lnTo>
                <a:lnTo>
                  <a:pt x="2001" y="3510"/>
                </a:lnTo>
                <a:lnTo>
                  <a:pt x="2022" y="5266"/>
                </a:lnTo>
                <a:lnTo>
                  <a:pt x="2044" y="7021"/>
                </a:lnTo>
                <a:lnTo>
                  <a:pt x="2066" y="3510"/>
                </a:lnTo>
                <a:lnTo>
                  <a:pt x="2088" y="7021"/>
                </a:lnTo>
                <a:lnTo>
                  <a:pt x="2109" y="7021"/>
                </a:lnTo>
                <a:lnTo>
                  <a:pt x="2131" y="14043"/>
                </a:lnTo>
                <a:lnTo>
                  <a:pt x="2153" y="8777"/>
                </a:lnTo>
                <a:lnTo>
                  <a:pt x="2175" y="3510"/>
                </a:lnTo>
                <a:lnTo>
                  <a:pt x="2196" y="5266"/>
                </a:lnTo>
                <a:lnTo>
                  <a:pt x="2218" y="8777"/>
                </a:lnTo>
                <a:lnTo>
                  <a:pt x="2240" y="12287"/>
                </a:lnTo>
                <a:lnTo>
                  <a:pt x="2262" y="12287"/>
                </a:lnTo>
                <a:lnTo>
                  <a:pt x="2283" y="5266"/>
                </a:lnTo>
                <a:lnTo>
                  <a:pt x="2305" y="0"/>
                </a:lnTo>
                <a:lnTo>
                  <a:pt x="2327" y="8777"/>
                </a:lnTo>
                <a:lnTo>
                  <a:pt x="2349" y="1755"/>
                </a:lnTo>
                <a:lnTo>
                  <a:pt x="2370" y="10532"/>
                </a:lnTo>
                <a:lnTo>
                  <a:pt x="2392" y="7021"/>
                </a:lnTo>
                <a:lnTo>
                  <a:pt x="2414" y="1755"/>
                </a:lnTo>
                <a:lnTo>
                  <a:pt x="2436" y="5266"/>
                </a:lnTo>
                <a:lnTo>
                  <a:pt x="2457" y="7021"/>
                </a:lnTo>
                <a:lnTo>
                  <a:pt x="2479" y="8777"/>
                </a:lnTo>
                <a:lnTo>
                  <a:pt x="2501" y="0"/>
                </a:lnTo>
                <a:lnTo>
                  <a:pt x="2523" y="12287"/>
                </a:lnTo>
                <a:lnTo>
                  <a:pt x="2544" y="5266"/>
                </a:lnTo>
                <a:lnTo>
                  <a:pt x="2566" y="8777"/>
                </a:lnTo>
                <a:lnTo>
                  <a:pt x="2588" y="1755"/>
                </a:lnTo>
                <a:lnTo>
                  <a:pt x="2610" y="8777"/>
                </a:lnTo>
                <a:lnTo>
                  <a:pt x="2631" y="5266"/>
                </a:lnTo>
                <a:lnTo>
                  <a:pt x="2653" y="3510"/>
                </a:lnTo>
                <a:lnTo>
                  <a:pt x="2675" y="7021"/>
                </a:lnTo>
                <a:lnTo>
                  <a:pt x="2697" y="7021"/>
                </a:lnTo>
                <a:lnTo>
                  <a:pt x="2718" y="5266"/>
                </a:lnTo>
                <a:lnTo>
                  <a:pt x="2740" y="5266"/>
                </a:lnTo>
                <a:lnTo>
                  <a:pt x="2762" y="5266"/>
                </a:lnTo>
                <a:lnTo>
                  <a:pt x="2784" y="7021"/>
                </a:lnTo>
                <a:lnTo>
                  <a:pt x="2805" y="3510"/>
                </a:lnTo>
                <a:lnTo>
                  <a:pt x="2827" y="8777"/>
                </a:lnTo>
                <a:lnTo>
                  <a:pt x="2849" y="8777"/>
                </a:lnTo>
                <a:lnTo>
                  <a:pt x="2871" y="3510"/>
                </a:lnTo>
                <a:lnTo>
                  <a:pt x="2892" y="1755"/>
                </a:lnTo>
                <a:lnTo>
                  <a:pt x="2914" y="7021"/>
                </a:lnTo>
                <a:lnTo>
                  <a:pt x="2936" y="1755"/>
                </a:lnTo>
                <a:lnTo>
                  <a:pt x="2958" y="1755"/>
                </a:lnTo>
                <a:lnTo>
                  <a:pt x="2979" y="5266"/>
                </a:lnTo>
                <a:lnTo>
                  <a:pt x="3001" y="8777"/>
                </a:lnTo>
                <a:lnTo>
                  <a:pt x="3023" y="10532"/>
                </a:lnTo>
                <a:lnTo>
                  <a:pt x="3045" y="5266"/>
                </a:lnTo>
                <a:lnTo>
                  <a:pt x="3066" y="1755"/>
                </a:lnTo>
                <a:lnTo>
                  <a:pt x="3088" y="3510"/>
                </a:lnTo>
                <a:lnTo>
                  <a:pt x="3110" y="3510"/>
                </a:lnTo>
                <a:lnTo>
                  <a:pt x="3132" y="5266"/>
                </a:lnTo>
                <a:lnTo>
                  <a:pt x="3153" y="10532"/>
                </a:lnTo>
                <a:lnTo>
                  <a:pt x="3175" y="10532"/>
                </a:lnTo>
                <a:lnTo>
                  <a:pt x="3197" y="7021"/>
                </a:lnTo>
                <a:lnTo>
                  <a:pt x="3219" y="12287"/>
                </a:lnTo>
                <a:lnTo>
                  <a:pt x="3240" y="1755"/>
                </a:lnTo>
                <a:lnTo>
                  <a:pt x="3262" y="7021"/>
                </a:lnTo>
                <a:lnTo>
                  <a:pt x="3284" y="3510"/>
                </a:lnTo>
                <a:lnTo>
                  <a:pt x="3306" y="10532"/>
                </a:lnTo>
                <a:lnTo>
                  <a:pt x="3327" y="5266"/>
                </a:lnTo>
                <a:lnTo>
                  <a:pt x="3349" y="8777"/>
                </a:lnTo>
                <a:lnTo>
                  <a:pt x="3371" y="5266"/>
                </a:lnTo>
                <a:lnTo>
                  <a:pt x="3393" y="3510"/>
                </a:lnTo>
                <a:lnTo>
                  <a:pt x="3414" y="5266"/>
                </a:lnTo>
                <a:lnTo>
                  <a:pt x="3436" y="14043"/>
                </a:lnTo>
                <a:lnTo>
                  <a:pt x="3458" y="5266"/>
                </a:lnTo>
                <a:lnTo>
                  <a:pt x="3479" y="7021"/>
                </a:lnTo>
                <a:lnTo>
                  <a:pt x="3501" y="8777"/>
                </a:lnTo>
                <a:lnTo>
                  <a:pt x="3523" y="7021"/>
                </a:lnTo>
                <a:lnTo>
                  <a:pt x="3545" y="7021"/>
                </a:lnTo>
                <a:lnTo>
                  <a:pt x="3567" y="5266"/>
                </a:lnTo>
                <a:lnTo>
                  <a:pt x="3588" y="1755"/>
                </a:lnTo>
                <a:lnTo>
                  <a:pt x="3610" y="5266"/>
                </a:lnTo>
                <a:lnTo>
                  <a:pt x="3632" y="7021"/>
                </a:lnTo>
                <a:lnTo>
                  <a:pt x="3653" y="3510"/>
                </a:lnTo>
                <a:lnTo>
                  <a:pt x="3675" y="7021"/>
                </a:lnTo>
                <a:lnTo>
                  <a:pt x="3697" y="1755"/>
                </a:lnTo>
                <a:lnTo>
                  <a:pt x="3719" y="5266"/>
                </a:lnTo>
                <a:lnTo>
                  <a:pt x="3740" y="10532"/>
                </a:lnTo>
                <a:lnTo>
                  <a:pt x="3762" y="7021"/>
                </a:lnTo>
                <a:lnTo>
                  <a:pt x="3784" y="5266"/>
                </a:lnTo>
                <a:lnTo>
                  <a:pt x="3806" y="1755"/>
                </a:lnTo>
                <a:lnTo>
                  <a:pt x="3827" y="3510"/>
                </a:lnTo>
                <a:lnTo>
                  <a:pt x="3849" y="14043"/>
                </a:lnTo>
                <a:lnTo>
                  <a:pt x="3871" y="3510"/>
                </a:lnTo>
                <a:lnTo>
                  <a:pt x="3893" y="7021"/>
                </a:lnTo>
                <a:lnTo>
                  <a:pt x="3914" y="7021"/>
                </a:lnTo>
                <a:lnTo>
                  <a:pt x="3936" y="1755"/>
                </a:lnTo>
                <a:lnTo>
                  <a:pt x="3958" y="3510"/>
                </a:lnTo>
                <a:lnTo>
                  <a:pt x="3980" y="1755"/>
                </a:lnTo>
                <a:lnTo>
                  <a:pt x="4002" y="5266"/>
                </a:lnTo>
                <a:lnTo>
                  <a:pt x="4023" y="7021"/>
                </a:lnTo>
                <a:lnTo>
                  <a:pt x="4045" y="5266"/>
                </a:lnTo>
                <a:lnTo>
                  <a:pt x="4067" y="8777"/>
                </a:lnTo>
                <a:lnTo>
                  <a:pt x="4089" y="5266"/>
                </a:lnTo>
                <a:lnTo>
                  <a:pt x="4110" y="0"/>
                </a:lnTo>
                <a:lnTo>
                  <a:pt x="4132" y="0"/>
                </a:lnTo>
                <a:lnTo>
                  <a:pt x="4154" y="1755"/>
                </a:lnTo>
                <a:lnTo>
                  <a:pt x="4176" y="5266"/>
                </a:lnTo>
                <a:lnTo>
                  <a:pt x="4197" y="1755"/>
                </a:lnTo>
                <a:lnTo>
                  <a:pt x="4219" y="7021"/>
                </a:lnTo>
                <a:lnTo>
                  <a:pt x="4241" y="3510"/>
                </a:lnTo>
                <a:lnTo>
                  <a:pt x="4263" y="3510"/>
                </a:lnTo>
                <a:lnTo>
                  <a:pt x="4284" y="8777"/>
                </a:lnTo>
                <a:lnTo>
                  <a:pt x="4306" y="5266"/>
                </a:lnTo>
                <a:lnTo>
                  <a:pt x="4328" y="1755"/>
                </a:lnTo>
                <a:lnTo>
                  <a:pt x="4350" y="5266"/>
                </a:lnTo>
                <a:lnTo>
                  <a:pt x="4371" y="5266"/>
                </a:lnTo>
                <a:lnTo>
                  <a:pt x="4393" y="8777"/>
                </a:lnTo>
                <a:lnTo>
                  <a:pt x="4415" y="15798"/>
                </a:lnTo>
                <a:lnTo>
                  <a:pt x="4437" y="5266"/>
                </a:lnTo>
                <a:lnTo>
                  <a:pt x="4458" y="7021"/>
                </a:lnTo>
                <a:lnTo>
                  <a:pt x="4480" y="7021"/>
                </a:lnTo>
                <a:lnTo>
                  <a:pt x="4502" y="3510"/>
                </a:lnTo>
                <a:lnTo>
                  <a:pt x="4523" y="8777"/>
                </a:lnTo>
                <a:lnTo>
                  <a:pt x="4545" y="7021"/>
                </a:lnTo>
                <a:lnTo>
                  <a:pt x="4567" y="8777"/>
                </a:lnTo>
                <a:lnTo>
                  <a:pt x="4589" y="1755"/>
                </a:lnTo>
                <a:lnTo>
                  <a:pt x="4611" y="3510"/>
                </a:lnTo>
                <a:lnTo>
                  <a:pt x="4632" y="10532"/>
                </a:lnTo>
                <a:lnTo>
                  <a:pt x="4654" y="7021"/>
                </a:lnTo>
                <a:lnTo>
                  <a:pt x="4676" y="12287"/>
                </a:lnTo>
                <a:lnTo>
                  <a:pt x="4697" y="7021"/>
                </a:lnTo>
                <a:lnTo>
                  <a:pt x="4719" y="3510"/>
                </a:lnTo>
                <a:lnTo>
                  <a:pt x="4741" y="12287"/>
                </a:lnTo>
                <a:lnTo>
                  <a:pt x="4763" y="5266"/>
                </a:lnTo>
                <a:lnTo>
                  <a:pt x="4785" y="10532"/>
                </a:lnTo>
                <a:lnTo>
                  <a:pt x="4806" y="7021"/>
                </a:lnTo>
                <a:lnTo>
                  <a:pt x="4828" y="5266"/>
                </a:lnTo>
                <a:lnTo>
                  <a:pt x="4850" y="7021"/>
                </a:lnTo>
                <a:lnTo>
                  <a:pt x="4871" y="3510"/>
                </a:lnTo>
                <a:lnTo>
                  <a:pt x="4893" y="12287"/>
                </a:lnTo>
                <a:lnTo>
                  <a:pt x="4915" y="5266"/>
                </a:lnTo>
                <a:lnTo>
                  <a:pt x="4937" y="10532"/>
                </a:lnTo>
                <a:lnTo>
                  <a:pt x="4959" y="5266"/>
                </a:lnTo>
                <a:lnTo>
                  <a:pt x="4980" y="3510"/>
                </a:lnTo>
                <a:lnTo>
                  <a:pt x="5002" y="3510"/>
                </a:lnTo>
                <a:lnTo>
                  <a:pt x="5024" y="7021"/>
                </a:lnTo>
                <a:lnTo>
                  <a:pt x="5045" y="3510"/>
                </a:lnTo>
                <a:lnTo>
                  <a:pt x="5067" y="0"/>
                </a:lnTo>
                <a:lnTo>
                  <a:pt x="5089" y="3510"/>
                </a:lnTo>
                <a:lnTo>
                  <a:pt x="5111" y="5266"/>
                </a:lnTo>
                <a:lnTo>
                  <a:pt x="5132" y="7021"/>
                </a:lnTo>
                <a:lnTo>
                  <a:pt x="5154" y="1755"/>
                </a:lnTo>
                <a:lnTo>
                  <a:pt x="5176" y="3510"/>
                </a:lnTo>
                <a:lnTo>
                  <a:pt x="5198" y="7021"/>
                </a:lnTo>
                <a:lnTo>
                  <a:pt x="5219" y="0"/>
                </a:lnTo>
                <a:lnTo>
                  <a:pt x="5241" y="1755"/>
                </a:lnTo>
                <a:lnTo>
                  <a:pt x="5263" y="3510"/>
                </a:lnTo>
                <a:lnTo>
                  <a:pt x="5285" y="0"/>
                </a:lnTo>
                <a:lnTo>
                  <a:pt x="5306" y="7021"/>
                </a:lnTo>
                <a:lnTo>
                  <a:pt x="5328" y="0"/>
                </a:lnTo>
                <a:lnTo>
                  <a:pt x="5350" y="0"/>
                </a:lnTo>
                <a:lnTo>
                  <a:pt x="5372" y="3510"/>
                </a:lnTo>
                <a:lnTo>
                  <a:pt x="5393" y="0"/>
                </a:lnTo>
                <a:lnTo>
                  <a:pt x="5415" y="1755"/>
                </a:lnTo>
                <a:lnTo>
                  <a:pt x="5437" y="1755"/>
                </a:lnTo>
                <a:lnTo>
                  <a:pt x="5459" y="1755"/>
                </a:lnTo>
                <a:lnTo>
                  <a:pt x="5480" y="3510"/>
                </a:lnTo>
                <a:lnTo>
                  <a:pt x="5502" y="1755"/>
                </a:lnTo>
                <a:lnTo>
                  <a:pt x="5524" y="1755"/>
                </a:lnTo>
                <a:lnTo>
                  <a:pt x="5546" y="0"/>
                </a:lnTo>
                <a:lnTo>
                  <a:pt x="5567" y="3510"/>
                </a:lnTo>
                <a:lnTo>
                  <a:pt x="5589" y="3510"/>
                </a:lnTo>
                <a:lnTo>
                  <a:pt x="5611" y="0"/>
                </a:lnTo>
                <a:lnTo>
                  <a:pt x="5633" y="7021"/>
                </a:lnTo>
                <a:lnTo>
                  <a:pt x="5654" y="1755"/>
                </a:lnTo>
                <a:lnTo>
                  <a:pt x="5676" y="1755"/>
                </a:lnTo>
                <a:lnTo>
                  <a:pt x="5698" y="3510"/>
                </a:lnTo>
                <a:lnTo>
                  <a:pt x="5720" y="3510"/>
                </a:lnTo>
                <a:lnTo>
                  <a:pt x="5741" y="1755"/>
                </a:lnTo>
                <a:lnTo>
                  <a:pt x="5763" y="5266"/>
                </a:lnTo>
                <a:lnTo>
                  <a:pt x="5785" y="0"/>
                </a:lnTo>
                <a:lnTo>
                  <a:pt x="5807" y="5266"/>
                </a:lnTo>
                <a:lnTo>
                  <a:pt x="5828" y="0"/>
                </a:lnTo>
                <a:lnTo>
                  <a:pt x="5850" y="1755"/>
                </a:lnTo>
                <a:lnTo>
                  <a:pt x="5872" y="0"/>
                </a:lnTo>
                <a:lnTo>
                  <a:pt x="5894" y="5266"/>
                </a:lnTo>
                <a:lnTo>
                  <a:pt x="5915" y="5266"/>
                </a:lnTo>
                <a:lnTo>
                  <a:pt x="5937" y="0"/>
                </a:lnTo>
                <a:lnTo>
                  <a:pt x="5959" y="3510"/>
                </a:lnTo>
                <a:lnTo>
                  <a:pt x="5981" y="5266"/>
                </a:lnTo>
                <a:lnTo>
                  <a:pt x="6002" y="7021"/>
                </a:lnTo>
                <a:lnTo>
                  <a:pt x="6024" y="3510"/>
                </a:lnTo>
                <a:lnTo>
                  <a:pt x="6046" y="3510"/>
                </a:lnTo>
                <a:lnTo>
                  <a:pt x="6068" y="5266"/>
                </a:lnTo>
                <a:lnTo>
                  <a:pt x="6089" y="1755"/>
                </a:lnTo>
                <a:lnTo>
                  <a:pt x="6111" y="7021"/>
                </a:lnTo>
                <a:lnTo>
                  <a:pt x="6133" y="5266"/>
                </a:lnTo>
                <a:lnTo>
                  <a:pt x="6155" y="1755"/>
                </a:lnTo>
                <a:lnTo>
                  <a:pt x="6176" y="5266"/>
                </a:lnTo>
                <a:lnTo>
                  <a:pt x="6198" y="5266"/>
                </a:lnTo>
                <a:lnTo>
                  <a:pt x="6220" y="10532"/>
                </a:lnTo>
                <a:lnTo>
                  <a:pt x="6242" y="7021"/>
                </a:lnTo>
                <a:lnTo>
                  <a:pt x="6263" y="3510"/>
                </a:lnTo>
                <a:lnTo>
                  <a:pt x="6285" y="7021"/>
                </a:lnTo>
                <a:lnTo>
                  <a:pt x="6307" y="5266"/>
                </a:lnTo>
                <a:lnTo>
                  <a:pt x="6328" y="1755"/>
                </a:lnTo>
                <a:lnTo>
                  <a:pt x="6350" y="10532"/>
                </a:lnTo>
                <a:lnTo>
                  <a:pt x="6372" y="1755"/>
                </a:lnTo>
                <a:lnTo>
                  <a:pt x="6394" y="3510"/>
                </a:lnTo>
                <a:lnTo>
                  <a:pt x="6416" y="3510"/>
                </a:lnTo>
                <a:lnTo>
                  <a:pt x="6437" y="8777"/>
                </a:lnTo>
                <a:lnTo>
                  <a:pt x="6459" y="5266"/>
                </a:lnTo>
                <a:lnTo>
                  <a:pt x="6481" y="3510"/>
                </a:lnTo>
                <a:lnTo>
                  <a:pt x="6502" y="0"/>
                </a:lnTo>
                <a:lnTo>
                  <a:pt x="6524" y="7021"/>
                </a:lnTo>
                <a:lnTo>
                  <a:pt x="6546" y="1755"/>
                </a:lnTo>
                <a:lnTo>
                  <a:pt x="6568" y="5266"/>
                </a:lnTo>
                <a:lnTo>
                  <a:pt x="6589" y="5266"/>
                </a:lnTo>
                <a:lnTo>
                  <a:pt x="6611" y="7021"/>
                </a:lnTo>
                <a:lnTo>
                  <a:pt x="6633" y="1755"/>
                </a:lnTo>
                <a:lnTo>
                  <a:pt x="6655" y="3510"/>
                </a:lnTo>
                <a:lnTo>
                  <a:pt x="6676" y="3510"/>
                </a:lnTo>
                <a:lnTo>
                  <a:pt x="6698" y="0"/>
                </a:lnTo>
                <a:lnTo>
                  <a:pt x="6720" y="10532"/>
                </a:lnTo>
                <a:lnTo>
                  <a:pt x="6742" y="3510"/>
                </a:lnTo>
                <a:lnTo>
                  <a:pt x="6764" y="7021"/>
                </a:lnTo>
                <a:lnTo>
                  <a:pt x="6785" y="0"/>
                </a:lnTo>
                <a:lnTo>
                  <a:pt x="6807" y="8777"/>
                </a:lnTo>
                <a:lnTo>
                  <a:pt x="6829" y="5266"/>
                </a:lnTo>
                <a:lnTo>
                  <a:pt x="6851" y="3510"/>
                </a:lnTo>
                <a:lnTo>
                  <a:pt x="6872" y="3510"/>
                </a:lnTo>
                <a:lnTo>
                  <a:pt x="6894" y="3510"/>
                </a:lnTo>
                <a:lnTo>
                  <a:pt x="6916" y="3510"/>
                </a:lnTo>
                <a:lnTo>
                  <a:pt x="6938" y="7021"/>
                </a:lnTo>
                <a:lnTo>
                  <a:pt x="6959" y="3510"/>
                </a:lnTo>
                <a:lnTo>
                  <a:pt x="6981" y="1755"/>
                </a:lnTo>
                <a:lnTo>
                  <a:pt x="7003" y="1755"/>
                </a:lnTo>
                <a:lnTo>
                  <a:pt x="7025" y="3510"/>
                </a:lnTo>
                <a:lnTo>
                  <a:pt x="7046" y="1755"/>
                </a:lnTo>
                <a:lnTo>
                  <a:pt x="7068" y="7021"/>
                </a:lnTo>
                <a:lnTo>
                  <a:pt x="7090" y="0"/>
                </a:lnTo>
                <a:lnTo>
                  <a:pt x="7111" y="1755"/>
                </a:lnTo>
                <a:lnTo>
                  <a:pt x="7133" y="3510"/>
                </a:lnTo>
                <a:lnTo>
                  <a:pt x="7155" y="1755"/>
                </a:lnTo>
                <a:lnTo>
                  <a:pt x="7177" y="0"/>
                </a:lnTo>
                <a:lnTo>
                  <a:pt x="7199" y="5266"/>
                </a:lnTo>
                <a:lnTo>
                  <a:pt x="7220" y="10532"/>
                </a:lnTo>
                <a:lnTo>
                  <a:pt x="7242" y="5266"/>
                </a:lnTo>
                <a:lnTo>
                  <a:pt x="7264" y="5266"/>
                </a:lnTo>
                <a:lnTo>
                  <a:pt x="7286" y="0"/>
                </a:lnTo>
                <a:lnTo>
                  <a:pt x="7307" y="7021"/>
                </a:lnTo>
                <a:lnTo>
                  <a:pt x="7329" y="5266"/>
                </a:lnTo>
                <a:lnTo>
                  <a:pt x="7351" y="7021"/>
                </a:lnTo>
                <a:lnTo>
                  <a:pt x="7373" y="5266"/>
                </a:lnTo>
                <a:lnTo>
                  <a:pt x="7394" y="0"/>
                </a:lnTo>
                <a:lnTo>
                  <a:pt x="7416" y="1755"/>
                </a:lnTo>
                <a:lnTo>
                  <a:pt x="7438" y="5266"/>
                </a:lnTo>
                <a:lnTo>
                  <a:pt x="7459" y="5266"/>
                </a:lnTo>
                <a:lnTo>
                  <a:pt x="7481" y="8777"/>
                </a:lnTo>
                <a:lnTo>
                  <a:pt x="7503" y="12287"/>
                </a:lnTo>
                <a:lnTo>
                  <a:pt x="7525" y="8777"/>
                </a:lnTo>
                <a:lnTo>
                  <a:pt x="7547" y="0"/>
                </a:lnTo>
                <a:lnTo>
                  <a:pt x="7568" y="1755"/>
                </a:lnTo>
                <a:lnTo>
                  <a:pt x="7590" y="3510"/>
                </a:lnTo>
                <a:lnTo>
                  <a:pt x="7612" y="3510"/>
                </a:lnTo>
                <a:lnTo>
                  <a:pt x="7634" y="3510"/>
                </a:lnTo>
                <a:lnTo>
                  <a:pt x="7655" y="1755"/>
                </a:lnTo>
                <a:lnTo>
                  <a:pt x="7677" y="3510"/>
                </a:lnTo>
                <a:lnTo>
                  <a:pt x="7699" y="3510"/>
                </a:lnTo>
                <a:lnTo>
                  <a:pt x="7721" y="7021"/>
                </a:lnTo>
                <a:lnTo>
                  <a:pt x="7742" y="8777"/>
                </a:lnTo>
                <a:lnTo>
                  <a:pt x="7764" y="3510"/>
                </a:lnTo>
                <a:lnTo>
                  <a:pt x="7786" y="3510"/>
                </a:lnTo>
                <a:lnTo>
                  <a:pt x="7807" y="1755"/>
                </a:lnTo>
                <a:lnTo>
                  <a:pt x="7829" y="10532"/>
                </a:lnTo>
                <a:lnTo>
                  <a:pt x="7851" y="3510"/>
                </a:lnTo>
                <a:lnTo>
                  <a:pt x="7873" y="7021"/>
                </a:lnTo>
                <a:lnTo>
                  <a:pt x="7894" y="7021"/>
                </a:lnTo>
                <a:lnTo>
                  <a:pt x="7916" y="5266"/>
                </a:lnTo>
                <a:lnTo>
                  <a:pt x="7938" y="3510"/>
                </a:lnTo>
                <a:lnTo>
                  <a:pt x="7960" y="7021"/>
                </a:lnTo>
                <a:lnTo>
                  <a:pt x="7981" y="7021"/>
                </a:lnTo>
                <a:lnTo>
                  <a:pt x="8003" y="1755"/>
                </a:lnTo>
                <a:lnTo>
                  <a:pt x="8025" y="10532"/>
                </a:lnTo>
                <a:lnTo>
                  <a:pt x="8047" y="5266"/>
                </a:lnTo>
                <a:lnTo>
                  <a:pt x="8068" y="1755"/>
                </a:lnTo>
                <a:lnTo>
                  <a:pt x="8090" y="7021"/>
                </a:lnTo>
                <a:lnTo>
                  <a:pt x="8112" y="5266"/>
                </a:lnTo>
                <a:lnTo>
                  <a:pt x="8134" y="7021"/>
                </a:lnTo>
                <a:lnTo>
                  <a:pt x="8155" y="5266"/>
                </a:lnTo>
                <a:lnTo>
                  <a:pt x="8177" y="5266"/>
                </a:lnTo>
                <a:lnTo>
                  <a:pt x="8199" y="3510"/>
                </a:lnTo>
                <a:lnTo>
                  <a:pt x="8221" y="0"/>
                </a:lnTo>
                <a:lnTo>
                  <a:pt x="8242" y="7021"/>
                </a:lnTo>
                <a:lnTo>
                  <a:pt x="8264" y="3510"/>
                </a:lnTo>
                <a:lnTo>
                  <a:pt x="8286" y="5266"/>
                </a:lnTo>
                <a:lnTo>
                  <a:pt x="8308" y="7021"/>
                </a:lnTo>
                <a:lnTo>
                  <a:pt x="8329" y="3510"/>
                </a:lnTo>
                <a:lnTo>
                  <a:pt x="8351" y="0"/>
                </a:lnTo>
                <a:lnTo>
                  <a:pt x="8373" y="7021"/>
                </a:lnTo>
                <a:lnTo>
                  <a:pt x="8395" y="3510"/>
                </a:lnTo>
                <a:lnTo>
                  <a:pt x="8416" y="1755"/>
                </a:lnTo>
                <a:lnTo>
                  <a:pt x="8438" y="5266"/>
                </a:lnTo>
                <a:lnTo>
                  <a:pt x="8460" y="1755"/>
                </a:lnTo>
                <a:lnTo>
                  <a:pt x="8482" y="1755"/>
                </a:lnTo>
                <a:lnTo>
                  <a:pt x="8503" y="0"/>
                </a:lnTo>
                <a:lnTo>
                  <a:pt x="8525" y="0"/>
                </a:lnTo>
                <a:lnTo>
                  <a:pt x="8547" y="5266"/>
                </a:lnTo>
                <a:lnTo>
                  <a:pt x="8569" y="1755"/>
                </a:lnTo>
                <a:lnTo>
                  <a:pt x="8590" y="0"/>
                </a:lnTo>
                <a:lnTo>
                  <a:pt x="8612" y="1755"/>
                </a:lnTo>
                <a:lnTo>
                  <a:pt x="8634" y="1755"/>
                </a:lnTo>
                <a:lnTo>
                  <a:pt x="8656" y="10532"/>
                </a:lnTo>
                <a:lnTo>
                  <a:pt x="8677" y="1755"/>
                </a:lnTo>
                <a:lnTo>
                  <a:pt x="8699" y="3510"/>
                </a:lnTo>
                <a:lnTo>
                  <a:pt x="8721" y="5266"/>
                </a:lnTo>
                <a:lnTo>
                  <a:pt x="8743" y="3510"/>
                </a:lnTo>
                <a:lnTo>
                  <a:pt x="8764" y="8777"/>
                </a:lnTo>
                <a:lnTo>
                  <a:pt x="8786" y="10532"/>
                </a:lnTo>
                <a:lnTo>
                  <a:pt x="8808" y="3510"/>
                </a:lnTo>
                <a:lnTo>
                  <a:pt x="8830" y="1755"/>
                </a:lnTo>
                <a:lnTo>
                  <a:pt x="8851" y="5266"/>
                </a:lnTo>
                <a:lnTo>
                  <a:pt x="8873" y="1755"/>
                </a:lnTo>
                <a:lnTo>
                  <a:pt x="8895" y="3510"/>
                </a:lnTo>
                <a:lnTo>
                  <a:pt x="8916" y="1755"/>
                </a:lnTo>
                <a:lnTo>
                  <a:pt x="8938" y="7021"/>
                </a:lnTo>
                <a:lnTo>
                  <a:pt x="8960" y="5266"/>
                </a:lnTo>
                <a:lnTo>
                  <a:pt x="8982" y="3510"/>
                </a:lnTo>
                <a:lnTo>
                  <a:pt x="9004" y="1755"/>
                </a:lnTo>
                <a:lnTo>
                  <a:pt x="9025" y="3510"/>
                </a:lnTo>
                <a:lnTo>
                  <a:pt x="9047" y="5266"/>
                </a:lnTo>
                <a:lnTo>
                  <a:pt x="9069" y="7021"/>
                </a:lnTo>
                <a:lnTo>
                  <a:pt x="9090" y="1755"/>
                </a:lnTo>
                <a:lnTo>
                  <a:pt x="9112" y="3510"/>
                </a:lnTo>
                <a:lnTo>
                  <a:pt x="9134" y="1755"/>
                </a:lnTo>
                <a:lnTo>
                  <a:pt x="9156" y="7021"/>
                </a:lnTo>
                <a:lnTo>
                  <a:pt x="9178" y="5266"/>
                </a:lnTo>
                <a:lnTo>
                  <a:pt x="9199" y="8777"/>
                </a:lnTo>
                <a:lnTo>
                  <a:pt x="9221" y="3510"/>
                </a:lnTo>
                <a:lnTo>
                  <a:pt x="9243" y="7021"/>
                </a:lnTo>
                <a:lnTo>
                  <a:pt x="9264" y="3510"/>
                </a:lnTo>
                <a:lnTo>
                  <a:pt x="9286" y="3510"/>
                </a:lnTo>
                <a:lnTo>
                  <a:pt x="9308" y="3510"/>
                </a:lnTo>
                <a:lnTo>
                  <a:pt x="9330" y="3510"/>
                </a:lnTo>
                <a:lnTo>
                  <a:pt x="9352" y="1755"/>
                </a:lnTo>
                <a:lnTo>
                  <a:pt x="9373" y="0"/>
                </a:lnTo>
                <a:lnTo>
                  <a:pt x="9395" y="5266"/>
                </a:lnTo>
                <a:lnTo>
                  <a:pt x="9417" y="3510"/>
                </a:lnTo>
                <a:lnTo>
                  <a:pt x="9438" y="3510"/>
                </a:lnTo>
                <a:lnTo>
                  <a:pt x="9460" y="5266"/>
                </a:lnTo>
                <a:lnTo>
                  <a:pt x="9482" y="3510"/>
                </a:lnTo>
                <a:lnTo>
                  <a:pt x="9504" y="1755"/>
                </a:lnTo>
                <a:lnTo>
                  <a:pt x="9525" y="0"/>
                </a:lnTo>
                <a:lnTo>
                  <a:pt x="9547" y="8777"/>
                </a:lnTo>
                <a:lnTo>
                  <a:pt x="9569" y="8777"/>
                </a:lnTo>
                <a:lnTo>
                  <a:pt x="9591" y="3510"/>
                </a:lnTo>
                <a:lnTo>
                  <a:pt x="9613" y="3510"/>
                </a:lnTo>
                <a:lnTo>
                  <a:pt x="9634" y="3510"/>
                </a:lnTo>
                <a:lnTo>
                  <a:pt x="9656" y="5266"/>
                </a:lnTo>
                <a:lnTo>
                  <a:pt x="9678" y="1755"/>
                </a:lnTo>
                <a:lnTo>
                  <a:pt x="9700" y="3510"/>
                </a:lnTo>
                <a:lnTo>
                  <a:pt x="9721" y="5266"/>
                </a:lnTo>
                <a:lnTo>
                  <a:pt x="9743" y="1755"/>
                </a:lnTo>
                <a:lnTo>
                  <a:pt x="9765" y="7021"/>
                </a:lnTo>
                <a:lnTo>
                  <a:pt x="9787" y="8777"/>
                </a:lnTo>
                <a:lnTo>
                  <a:pt x="9808" y="1755"/>
                </a:lnTo>
                <a:lnTo>
                  <a:pt x="9830" y="0"/>
                </a:lnTo>
                <a:lnTo>
                  <a:pt x="9852" y="15798"/>
                </a:lnTo>
                <a:lnTo>
                  <a:pt x="9874" y="3510"/>
                </a:lnTo>
                <a:lnTo>
                  <a:pt x="9895" y="7021"/>
                </a:lnTo>
                <a:lnTo>
                  <a:pt x="9917" y="3510"/>
                </a:lnTo>
                <a:lnTo>
                  <a:pt x="9939" y="3510"/>
                </a:lnTo>
                <a:lnTo>
                  <a:pt x="9961" y="7021"/>
                </a:lnTo>
                <a:lnTo>
                  <a:pt x="9982" y="12287"/>
                </a:lnTo>
                <a:lnTo>
                  <a:pt x="10004" y="3510"/>
                </a:lnTo>
                <a:lnTo>
                  <a:pt x="10026" y="5266"/>
                </a:lnTo>
                <a:lnTo>
                  <a:pt x="10048" y="0"/>
                </a:lnTo>
                <a:lnTo>
                  <a:pt x="10069" y="1755"/>
                </a:lnTo>
                <a:lnTo>
                  <a:pt x="10091" y="3510"/>
                </a:lnTo>
                <a:lnTo>
                  <a:pt x="10113" y="5266"/>
                </a:lnTo>
                <a:lnTo>
                  <a:pt x="10135" y="3510"/>
                </a:lnTo>
                <a:lnTo>
                  <a:pt x="10156" y="0"/>
                </a:lnTo>
                <a:lnTo>
                  <a:pt x="10178" y="5266"/>
                </a:lnTo>
                <a:lnTo>
                  <a:pt x="10200" y="7021"/>
                </a:lnTo>
                <a:lnTo>
                  <a:pt x="10222" y="0"/>
                </a:lnTo>
                <a:lnTo>
                  <a:pt x="10243" y="3510"/>
                </a:lnTo>
                <a:lnTo>
                  <a:pt x="10265" y="5266"/>
                </a:lnTo>
                <a:lnTo>
                  <a:pt x="10287" y="3510"/>
                </a:lnTo>
                <a:lnTo>
                  <a:pt x="10309" y="7021"/>
                </a:lnTo>
                <a:lnTo>
                  <a:pt x="10330" y="3510"/>
                </a:lnTo>
                <a:lnTo>
                  <a:pt x="10352" y="5266"/>
                </a:lnTo>
                <a:lnTo>
                  <a:pt x="10374" y="0"/>
                </a:lnTo>
                <a:lnTo>
                  <a:pt x="10396" y="3510"/>
                </a:lnTo>
                <a:lnTo>
                  <a:pt x="10417" y="5266"/>
                </a:lnTo>
                <a:lnTo>
                  <a:pt x="10439" y="1755"/>
                </a:lnTo>
                <a:lnTo>
                  <a:pt x="10461" y="1755"/>
                </a:lnTo>
                <a:lnTo>
                  <a:pt x="10482" y="1755"/>
                </a:lnTo>
                <a:lnTo>
                  <a:pt x="10504" y="1755"/>
                </a:lnTo>
                <a:lnTo>
                  <a:pt x="10526" y="10532"/>
                </a:lnTo>
                <a:lnTo>
                  <a:pt x="10548" y="3510"/>
                </a:lnTo>
                <a:lnTo>
                  <a:pt x="10570" y="0"/>
                </a:lnTo>
                <a:lnTo>
                  <a:pt x="10591" y="0"/>
                </a:lnTo>
                <a:lnTo>
                  <a:pt x="10613" y="3510"/>
                </a:lnTo>
                <a:lnTo>
                  <a:pt x="10635" y="10532"/>
                </a:lnTo>
                <a:lnTo>
                  <a:pt x="10656" y="5266"/>
                </a:lnTo>
                <a:lnTo>
                  <a:pt x="10678" y="8777"/>
                </a:lnTo>
                <a:lnTo>
                  <a:pt x="10700" y="5266"/>
                </a:lnTo>
                <a:lnTo>
                  <a:pt x="10722" y="7021"/>
                </a:lnTo>
                <a:lnTo>
                  <a:pt x="10744" y="7021"/>
                </a:lnTo>
                <a:lnTo>
                  <a:pt x="10765" y="10532"/>
                </a:lnTo>
                <a:lnTo>
                  <a:pt x="10787" y="3510"/>
                </a:lnTo>
                <a:lnTo>
                  <a:pt x="10809" y="3510"/>
                </a:lnTo>
                <a:lnTo>
                  <a:pt x="10830" y="5266"/>
                </a:lnTo>
                <a:lnTo>
                  <a:pt x="10852" y="7021"/>
                </a:lnTo>
                <a:lnTo>
                  <a:pt x="10874" y="3510"/>
                </a:lnTo>
                <a:lnTo>
                  <a:pt x="10896" y="1755"/>
                </a:lnTo>
                <a:lnTo>
                  <a:pt x="10918" y="5266"/>
                </a:lnTo>
                <a:lnTo>
                  <a:pt x="10939" y="1755"/>
                </a:lnTo>
                <a:lnTo>
                  <a:pt x="10961" y="1755"/>
                </a:lnTo>
                <a:lnTo>
                  <a:pt x="10983" y="1755"/>
                </a:lnTo>
                <a:lnTo>
                  <a:pt x="11004" y="3510"/>
                </a:lnTo>
                <a:lnTo>
                  <a:pt x="11026" y="1755"/>
                </a:lnTo>
                <a:lnTo>
                  <a:pt x="11048" y="3510"/>
                </a:lnTo>
                <a:lnTo>
                  <a:pt x="11070" y="3510"/>
                </a:lnTo>
                <a:lnTo>
                  <a:pt x="11092" y="5266"/>
                </a:lnTo>
                <a:lnTo>
                  <a:pt x="11113" y="3510"/>
                </a:lnTo>
                <a:lnTo>
                  <a:pt x="11135" y="3510"/>
                </a:lnTo>
                <a:lnTo>
                  <a:pt x="11157" y="5266"/>
                </a:lnTo>
                <a:lnTo>
                  <a:pt x="11178" y="3510"/>
                </a:lnTo>
                <a:lnTo>
                  <a:pt x="11200" y="0"/>
                </a:lnTo>
                <a:lnTo>
                  <a:pt x="11222" y="5266"/>
                </a:lnTo>
                <a:lnTo>
                  <a:pt x="11244" y="1755"/>
                </a:lnTo>
                <a:lnTo>
                  <a:pt x="11265" y="8777"/>
                </a:lnTo>
                <a:lnTo>
                  <a:pt x="11287" y="1755"/>
                </a:lnTo>
                <a:lnTo>
                  <a:pt x="11309" y="1755"/>
                </a:lnTo>
                <a:lnTo>
                  <a:pt x="11331" y="7021"/>
                </a:lnTo>
                <a:lnTo>
                  <a:pt x="11352" y="8777"/>
                </a:lnTo>
                <a:lnTo>
                  <a:pt x="11374" y="3510"/>
                </a:lnTo>
                <a:lnTo>
                  <a:pt x="11396" y="7021"/>
                </a:lnTo>
                <a:lnTo>
                  <a:pt x="11418" y="1755"/>
                </a:lnTo>
                <a:lnTo>
                  <a:pt x="11439" y="7021"/>
                </a:lnTo>
                <a:lnTo>
                  <a:pt x="11461" y="7021"/>
                </a:lnTo>
                <a:lnTo>
                  <a:pt x="11483" y="8777"/>
                </a:lnTo>
                <a:lnTo>
                  <a:pt x="11505" y="7021"/>
                </a:lnTo>
                <a:lnTo>
                  <a:pt x="11526" y="5266"/>
                </a:lnTo>
                <a:lnTo>
                  <a:pt x="11548" y="8777"/>
                </a:lnTo>
                <a:lnTo>
                  <a:pt x="11570" y="8777"/>
                </a:lnTo>
                <a:lnTo>
                  <a:pt x="11592" y="5266"/>
                </a:lnTo>
                <a:lnTo>
                  <a:pt x="11613" y="15798"/>
                </a:lnTo>
                <a:lnTo>
                  <a:pt x="11635" y="8777"/>
                </a:lnTo>
                <a:lnTo>
                  <a:pt x="11657" y="7021"/>
                </a:lnTo>
                <a:lnTo>
                  <a:pt x="11679" y="15798"/>
                </a:lnTo>
                <a:lnTo>
                  <a:pt x="11700" y="17554"/>
                </a:lnTo>
                <a:lnTo>
                  <a:pt x="11722" y="10532"/>
                </a:lnTo>
                <a:lnTo>
                  <a:pt x="11744" y="5266"/>
                </a:lnTo>
                <a:lnTo>
                  <a:pt x="11766" y="10532"/>
                </a:lnTo>
                <a:lnTo>
                  <a:pt x="11787" y="26331"/>
                </a:lnTo>
                <a:lnTo>
                  <a:pt x="11809" y="7021"/>
                </a:lnTo>
                <a:lnTo>
                  <a:pt x="11831" y="1755"/>
                </a:lnTo>
                <a:lnTo>
                  <a:pt x="11853" y="1755"/>
                </a:lnTo>
                <a:lnTo>
                  <a:pt x="11874" y="3510"/>
                </a:lnTo>
                <a:lnTo>
                  <a:pt x="11896" y="14043"/>
                </a:lnTo>
                <a:lnTo>
                  <a:pt x="11918" y="8777"/>
                </a:lnTo>
                <a:lnTo>
                  <a:pt x="11940" y="3510"/>
                </a:lnTo>
                <a:lnTo>
                  <a:pt x="11961" y="3510"/>
                </a:lnTo>
                <a:lnTo>
                  <a:pt x="11983" y="3510"/>
                </a:lnTo>
                <a:lnTo>
                  <a:pt x="12005" y="12287"/>
                </a:lnTo>
                <a:lnTo>
                  <a:pt x="12027" y="5266"/>
                </a:lnTo>
                <a:lnTo>
                  <a:pt x="12048" y="1755"/>
                </a:lnTo>
                <a:lnTo>
                  <a:pt x="12070" y="3510"/>
                </a:lnTo>
                <a:lnTo>
                  <a:pt x="12092" y="3510"/>
                </a:lnTo>
                <a:lnTo>
                  <a:pt x="12114" y="8777"/>
                </a:lnTo>
                <a:lnTo>
                  <a:pt x="12135" y="3510"/>
                </a:lnTo>
                <a:lnTo>
                  <a:pt x="12157" y="1755"/>
                </a:lnTo>
                <a:lnTo>
                  <a:pt x="12179" y="5266"/>
                </a:lnTo>
                <a:lnTo>
                  <a:pt x="12201" y="8777"/>
                </a:lnTo>
                <a:lnTo>
                  <a:pt x="12222" y="1755"/>
                </a:lnTo>
                <a:lnTo>
                  <a:pt x="12244" y="1755"/>
                </a:lnTo>
                <a:lnTo>
                  <a:pt x="12266" y="7021"/>
                </a:lnTo>
                <a:lnTo>
                  <a:pt x="12288" y="5266"/>
                </a:lnTo>
                <a:lnTo>
                  <a:pt x="12309" y="5266"/>
                </a:lnTo>
                <a:lnTo>
                  <a:pt x="12331" y="5266"/>
                </a:lnTo>
                <a:lnTo>
                  <a:pt x="12353" y="7021"/>
                </a:lnTo>
                <a:lnTo>
                  <a:pt x="12375" y="5266"/>
                </a:lnTo>
                <a:lnTo>
                  <a:pt x="12396" y="10532"/>
                </a:lnTo>
                <a:lnTo>
                  <a:pt x="12418" y="3510"/>
                </a:lnTo>
                <a:lnTo>
                  <a:pt x="12440" y="5266"/>
                </a:lnTo>
                <a:lnTo>
                  <a:pt x="12462" y="8777"/>
                </a:lnTo>
                <a:lnTo>
                  <a:pt x="12484" y="3510"/>
                </a:lnTo>
                <a:lnTo>
                  <a:pt x="12505" y="1755"/>
                </a:lnTo>
                <a:lnTo>
                  <a:pt x="12527" y="5266"/>
                </a:lnTo>
                <a:lnTo>
                  <a:pt x="12549" y="3510"/>
                </a:lnTo>
                <a:lnTo>
                  <a:pt x="12570" y="3510"/>
                </a:lnTo>
                <a:lnTo>
                  <a:pt x="12592" y="3510"/>
                </a:lnTo>
                <a:lnTo>
                  <a:pt x="12614" y="3510"/>
                </a:lnTo>
                <a:lnTo>
                  <a:pt x="12636" y="5266"/>
                </a:lnTo>
                <a:lnTo>
                  <a:pt x="12657" y="7021"/>
                </a:lnTo>
                <a:lnTo>
                  <a:pt x="12679" y="1755"/>
                </a:lnTo>
                <a:lnTo>
                  <a:pt x="12701" y="10532"/>
                </a:lnTo>
                <a:lnTo>
                  <a:pt x="12723" y="10532"/>
                </a:lnTo>
                <a:lnTo>
                  <a:pt x="12744" y="7021"/>
                </a:lnTo>
                <a:lnTo>
                  <a:pt x="12766" y="10532"/>
                </a:lnTo>
                <a:lnTo>
                  <a:pt x="12788" y="1755"/>
                </a:lnTo>
                <a:lnTo>
                  <a:pt x="12810" y="3510"/>
                </a:lnTo>
                <a:lnTo>
                  <a:pt x="12831" y="5266"/>
                </a:lnTo>
                <a:lnTo>
                  <a:pt x="12853" y="1755"/>
                </a:lnTo>
                <a:lnTo>
                  <a:pt x="12875" y="8777"/>
                </a:lnTo>
                <a:lnTo>
                  <a:pt x="12897" y="10532"/>
                </a:lnTo>
                <a:lnTo>
                  <a:pt x="12918" y="10532"/>
                </a:lnTo>
                <a:lnTo>
                  <a:pt x="12940" y="3510"/>
                </a:lnTo>
                <a:lnTo>
                  <a:pt x="12962" y="3510"/>
                </a:lnTo>
                <a:lnTo>
                  <a:pt x="12984" y="14043"/>
                </a:lnTo>
                <a:lnTo>
                  <a:pt x="13005" y="1755"/>
                </a:lnTo>
                <a:lnTo>
                  <a:pt x="13027" y="5266"/>
                </a:lnTo>
                <a:lnTo>
                  <a:pt x="13049" y="7021"/>
                </a:lnTo>
                <a:lnTo>
                  <a:pt x="13071" y="8777"/>
                </a:lnTo>
                <a:lnTo>
                  <a:pt x="13092" y="10532"/>
                </a:lnTo>
                <a:lnTo>
                  <a:pt x="13114" y="5266"/>
                </a:lnTo>
                <a:lnTo>
                  <a:pt x="13136" y="14043"/>
                </a:lnTo>
                <a:lnTo>
                  <a:pt x="13158" y="5266"/>
                </a:lnTo>
                <a:lnTo>
                  <a:pt x="13179" y="8777"/>
                </a:lnTo>
                <a:lnTo>
                  <a:pt x="13201" y="5266"/>
                </a:lnTo>
                <a:lnTo>
                  <a:pt x="13223" y="15798"/>
                </a:lnTo>
                <a:lnTo>
                  <a:pt x="13245" y="7021"/>
                </a:lnTo>
                <a:lnTo>
                  <a:pt x="13266" y="3510"/>
                </a:lnTo>
                <a:lnTo>
                  <a:pt x="13288" y="7021"/>
                </a:lnTo>
                <a:lnTo>
                  <a:pt x="13310" y="7021"/>
                </a:lnTo>
                <a:lnTo>
                  <a:pt x="13332" y="0"/>
                </a:lnTo>
                <a:lnTo>
                  <a:pt x="13353" y="5266"/>
                </a:lnTo>
                <a:lnTo>
                  <a:pt x="13375" y="3510"/>
                </a:lnTo>
                <a:lnTo>
                  <a:pt x="13397" y="7021"/>
                </a:lnTo>
                <a:lnTo>
                  <a:pt x="13419" y="1755"/>
                </a:lnTo>
                <a:lnTo>
                  <a:pt x="13440" y="5266"/>
                </a:lnTo>
                <a:lnTo>
                  <a:pt x="13462" y="5266"/>
                </a:lnTo>
                <a:lnTo>
                  <a:pt x="13484" y="5266"/>
                </a:lnTo>
                <a:lnTo>
                  <a:pt x="13506" y="3510"/>
                </a:lnTo>
                <a:lnTo>
                  <a:pt x="13527" y="0"/>
                </a:lnTo>
                <a:lnTo>
                  <a:pt x="13549" y="1755"/>
                </a:lnTo>
                <a:lnTo>
                  <a:pt x="13571" y="5266"/>
                </a:lnTo>
                <a:lnTo>
                  <a:pt x="13593" y="0"/>
                </a:lnTo>
                <a:lnTo>
                  <a:pt x="13614" y="1755"/>
                </a:lnTo>
                <a:lnTo>
                  <a:pt x="13636" y="3510"/>
                </a:lnTo>
                <a:lnTo>
                  <a:pt x="13658" y="7021"/>
                </a:lnTo>
                <a:lnTo>
                  <a:pt x="13680" y="3510"/>
                </a:lnTo>
                <a:lnTo>
                  <a:pt x="13701" y="1755"/>
                </a:lnTo>
                <a:lnTo>
                  <a:pt x="13723" y="8777"/>
                </a:lnTo>
                <a:lnTo>
                  <a:pt x="13745" y="5266"/>
                </a:lnTo>
                <a:lnTo>
                  <a:pt x="13766" y="3510"/>
                </a:lnTo>
                <a:lnTo>
                  <a:pt x="13788" y="10532"/>
                </a:lnTo>
                <a:lnTo>
                  <a:pt x="13810" y="1755"/>
                </a:lnTo>
                <a:lnTo>
                  <a:pt x="13832" y="0"/>
                </a:lnTo>
                <a:lnTo>
                  <a:pt x="13853" y="3510"/>
                </a:lnTo>
                <a:lnTo>
                  <a:pt x="13875" y="7021"/>
                </a:lnTo>
                <a:lnTo>
                  <a:pt x="13897" y="3510"/>
                </a:lnTo>
                <a:lnTo>
                  <a:pt x="13919" y="5266"/>
                </a:lnTo>
                <a:lnTo>
                  <a:pt x="13940" y="5266"/>
                </a:lnTo>
                <a:lnTo>
                  <a:pt x="13962" y="1755"/>
                </a:lnTo>
                <a:lnTo>
                  <a:pt x="13984" y="3510"/>
                </a:lnTo>
                <a:lnTo>
                  <a:pt x="14006" y="3510"/>
                </a:lnTo>
                <a:lnTo>
                  <a:pt x="14027" y="3510"/>
                </a:lnTo>
                <a:lnTo>
                  <a:pt x="14049" y="1755"/>
                </a:lnTo>
                <a:lnTo>
                  <a:pt x="14071" y="10532"/>
                </a:lnTo>
                <a:lnTo>
                  <a:pt x="14093" y="3510"/>
                </a:lnTo>
                <a:lnTo>
                  <a:pt x="14114" y="1755"/>
                </a:lnTo>
                <a:lnTo>
                  <a:pt x="14136" y="1755"/>
                </a:lnTo>
                <a:lnTo>
                  <a:pt x="14158" y="5266"/>
                </a:lnTo>
                <a:lnTo>
                  <a:pt x="14180" y="7021"/>
                </a:lnTo>
                <a:lnTo>
                  <a:pt x="14201" y="8777"/>
                </a:lnTo>
                <a:lnTo>
                  <a:pt x="14223" y="3510"/>
                </a:lnTo>
                <a:lnTo>
                  <a:pt x="14245" y="8777"/>
                </a:lnTo>
                <a:lnTo>
                  <a:pt x="14267" y="0"/>
                </a:lnTo>
                <a:lnTo>
                  <a:pt x="14288" y="3510"/>
                </a:lnTo>
                <a:lnTo>
                  <a:pt x="14310" y="1755"/>
                </a:lnTo>
                <a:lnTo>
                  <a:pt x="14332" y="1755"/>
                </a:lnTo>
                <a:lnTo>
                  <a:pt x="14354" y="1755"/>
                </a:lnTo>
                <a:lnTo>
                  <a:pt x="14375" y="3510"/>
                </a:lnTo>
                <a:lnTo>
                  <a:pt x="14397" y="8777"/>
                </a:lnTo>
                <a:lnTo>
                  <a:pt x="14419" y="3510"/>
                </a:lnTo>
                <a:lnTo>
                  <a:pt x="14441" y="1755"/>
                </a:lnTo>
                <a:lnTo>
                  <a:pt x="14462" y="1755"/>
                </a:lnTo>
                <a:lnTo>
                  <a:pt x="14484" y="3510"/>
                </a:lnTo>
                <a:lnTo>
                  <a:pt x="14506" y="1755"/>
                </a:lnTo>
                <a:lnTo>
                  <a:pt x="14528" y="1755"/>
                </a:lnTo>
                <a:lnTo>
                  <a:pt x="14549" y="3510"/>
                </a:lnTo>
                <a:lnTo>
                  <a:pt x="14571" y="5266"/>
                </a:lnTo>
                <a:lnTo>
                  <a:pt x="14593" y="3510"/>
                </a:lnTo>
                <a:lnTo>
                  <a:pt x="14615" y="1755"/>
                </a:lnTo>
                <a:lnTo>
                  <a:pt x="14636" y="7021"/>
                </a:lnTo>
                <a:lnTo>
                  <a:pt x="14658" y="0"/>
                </a:lnTo>
                <a:lnTo>
                  <a:pt x="14680" y="3510"/>
                </a:lnTo>
                <a:lnTo>
                  <a:pt x="14702" y="0"/>
                </a:lnTo>
                <a:lnTo>
                  <a:pt x="14723" y="3510"/>
                </a:lnTo>
                <a:lnTo>
                  <a:pt x="14745" y="1755"/>
                </a:lnTo>
                <a:lnTo>
                  <a:pt x="14767" y="5266"/>
                </a:lnTo>
                <a:lnTo>
                  <a:pt x="14789" y="3510"/>
                </a:lnTo>
                <a:lnTo>
                  <a:pt x="14810" y="1755"/>
                </a:lnTo>
                <a:lnTo>
                  <a:pt x="14832" y="3510"/>
                </a:lnTo>
                <a:lnTo>
                  <a:pt x="14854" y="0"/>
                </a:lnTo>
                <a:lnTo>
                  <a:pt x="14876" y="0"/>
                </a:lnTo>
                <a:lnTo>
                  <a:pt x="14897" y="3510"/>
                </a:lnTo>
                <a:lnTo>
                  <a:pt x="14919" y="5266"/>
                </a:lnTo>
                <a:lnTo>
                  <a:pt x="14941" y="1755"/>
                </a:lnTo>
                <a:lnTo>
                  <a:pt x="14963" y="1755"/>
                </a:lnTo>
                <a:lnTo>
                  <a:pt x="14984" y="3510"/>
                </a:lnTo>
                <a:lnTo>
                  <a:pt x="15006" y="5266"/>
                </a:lnTo>
                <a:lnTo>
                  <a:pt x="15028" y="3510"/>
                </a:lnTo>
                <a:lnTo>
                  <a:pt x="15049" y="3510"/>
                </a:lnTo>
                <a:lnTo>
                  <a:pt x="15071" y="3510"/>
                </a:lnTo>
                <a:lnTo>
                  <a:pt x="15093" y="1755"/>
                </a:lnTo>
                <a:lnTo>
                  <a:pt x="15115" y="1755"/>
                </a:lnTo>
                <a:lnTo>
                  <a:pt x="15137" y="1755"/>
                </a:lnTo>
                <a:lnTo>
                  <a:pt x="15158" y="7021"/>
                </a:lnTo>
                <a:lnTo>
                  <a:pt x="15180" y="5266"/>
                </a:lnTo>
                <a:lnTo>
                  <a:pt x="15202" y="8777"/>
                </a:lnTo>
                <a:lnTo>
                  <a:pt x="15224" y="1755"/>
                </a:lnTo>
                <a:lnTo>
                  <a:pt x="15246" y="3510"/>
                </a:lnTo>
                <a:lnTo>
                  <a:pt x="15267" y="7021"/>
                </a:lnTo>
                <a:lnTo>
                  <a:pt x="15289" y="1755"/>
                </a:lnTo>
                <a:lnTo>
                  <a:pt x="15311" y="8777"/>
                </a:lnTo>
                <a:lnTo>
                  <a:pt x="15332" y="7021"/>
                </a:lnTo>
                <a:lnTo>
                  <a:pt x="15354" y="3510"/>
                </a:lnTo>
                <a:lnTo>
                  <a:pt x="15376" y="1755"/>
                </a:lnTo>
                <a:lnTo>
                  <a:pt x="15398" y="3510"/>
                </a:lnTo>
                <a:lnTo>
                  <a:pt x="15419" y="5266"/>
                </a:lnTo>
                <a:lnTo>
                  <a:pt x="15441" y="5266"/>
                </a:lnTo>
                <a:lnTo>
                  <a:pt x="15463" y="1755"/>
                </a:lnTo>
                <a:lnTo>
                  <a:pt x="15485" y="0"/>
                </a:lnTo>
                <a:lnTo>
                  <a:pt x="15506" y="1755"/>
                </a:lnTo>
                <a:lnTo>
                  <a:pt x="15528" y="12287"/>
                </a:lnTo>
                <a:lnTo>
                  <a:pt x="15550" y="1755"/>
                </a:lnTo>
                <a:lnTo>
                  <a:pt x="15572" y="7021"/>
                </a:lnTo>
                <a:lnTo>
                  <a:pt x="15593" y="5266"/>
                </a:lnTo>
                <a:lnTo>
                  <a:pt x="15615" y="5266"/>
                </a:lnTo>
                <a:lnTo>
                  <a:pt x="15637" y="7021"/>
                </a:lnTo>
                <a:lnTo>
                  <a:pt x="15659" y="1755"/>
                </a:lnTo>
                <a:lnTo>
                  <a:pt x="15680" y="7021"/>
                </a:lnTo>
                <a:lnTo>
                  <a:pt x="15702" y="7021"/>
                </a:lnTo>
                <a:lnTo>
                  <a:pt x="15724" y="7021"/>
                </a:lnTo>
                <a:lnTo>
                  <a:pt x="15746" y="1755"/>
                </a:lnTo>
                <a:lnTo>
                  <a:pt x="15767" y="1755"/>
                </a:lnTo>
                <a:lnTo>
                  <a:pt x="15789" y="3510"/>
                </a:lnTo>
                <a:lnTo>
                  <a:pt x="15811" y="1755"/>
                </a:lnTo>
                <a:lnTo>
                  <a:pt x="15833" y="1755"/>
                </a:lnTo>
                <a:lnTo>
                  <a:pt x="15855" y="1755"/>
                </a:lnTo>
                <a:lnTo>
                  <a:pt x="15876" y="0"/>
                </a:lnTo>
                <a:lnTo>
                  <a:pt x="15898" y="3510"/>
                </a:lnTo>
                <a:lnTo>
                  <a:pt x="15920" y="5266"/>
                </a:lnTo>
                <a:lnTo>
                  <a:pt x="15941" y="3510"/>
                </a:lnTo>
                <a:lnTo>
                  <a:pt x="15963" y="3510"/>
                </a:lnTo>
                <a:lnTo>
                  <a:pt x="15985" y="7021"/>
                </a:lnTo>
                <a:lnTo>
                  <a:pt x="16007" y="3510"/>
                </a:lnTo>
                <a:lnTo>
                  <a:pt x="16028" y="7021"/>
                </a:lnTo>
                <a:lnTo>
                  <a:pt x="16050" y="3510"/>
                </a:lnTo>
                <a:lnTo>
                  <a:pt x="16072" y="1755"/>
                </a:lnTo>
                <a:lnTo>
                  <a:pt x="16094" y="5266"/>
                </a:lnTo>
                <a:lnTo>
                  <a:pt x="16115" y="0"/>
                </a:lnTo>
                <a:lnTo>
                  <a:pt x="16137" y="8777"/>
                </a:lnTo>
                <a:lnTo>
                  <a:pt x="16159" y="3510"/>
                </a:lnTo>
                <a:lnTo>
                  <a:pt x="16181" y="5266"/>
                </a:lnTo>
                <a:lnTo>
                  <a:pt x="16202" y="5266"/>
                </a:lnTo>
                <a:lnTo>
                  <a:pt x="16224" y="0"/>
                </a:lnTo>
                <a:lnTo>
                  <a:pt x="16246" y="7021"/>
                </a:lnTo>
                <a:lnTo>
                  <a:pt x="16268" y="1755"/>
                </a:lnTo>
                <a:lnTo>
                  <a:pt x="16289" y="0"/>
                </a:lnTo>
                <a:lnTo>
                  <a:pt x="16311" y="1755"/>
                </a:lnTo>
                <a:lnTo>
                  <a:pt x="16333" y="3510"/>
                </a:lnTo>
                <a:lnTo>
                  <a:pt x="16355" y="3510"/>
                </a:lnTo>
                <a:lnTo>
                  <a:pt x="16376" y="1755"/>
                </a:lnTo>
                <a:lnTo>
                  <a:pt x="16398" y="8777"/>
                </a:lnTo>
                <a:lnTo>
                  <a:pt x="16420" y="7021"/>
                </a:lnTo>
                <a:lnTo>
                  <a:pt x="16442" y="0"/>
                </a:lnTo>
                <a:lnTo>
                  <a:pt x="16463" y="7021"/>
                </a:lnTo>
                <a:lnTo>
                  <a:pt x="16485" y="1755"/>
                </a:lnTo>
                <a:lnTo>
                  <a:pt x="16507" y="7021"/>
                </a:lnTo>
                <a:lnTo>
                  <a:pt x="16529" y="0"/>
                </a:lnTo>
                <a:lnTo>
                  <a:pt x="16550" y="0"/>
                </a:lnTo>
                <a:lnTo>
                  <a:pt x="16572" y="3510"/>
                </a:lnTo>
                <a:lnTo>
                  <a:pt x="16594" y="0"/>
                </a:lnTo>
                <a:lnTo>
                  <a:pt x="16616" y="8777"/>
                </a:lnTo>
                <a:lnTo>
                  <a:pt x="16637" y="5266"/>
                </a:lnTo>
                <a:lnTo>
                  <a:pt x="16659" y="5266"/>
                </a:lnTo>
                <a:lnTo>
                  <a:pt x="16681" y="0"/>
                </a:lnTo>
                <a:lnTo>
                  <a:pt x="16703" y="3510"/>
                </a:lnTo>
                <a:lnTo>
                  <a:pt x="16724" y="1755"/>
                </a:lnTo>
                <a:lnTo>
                  <a:pt x="16746" y="3510"/>
                </a:lnTo>
                <a:lnTo>
                  <a:pt x="16768" y="5266"/>
                </a:lnTo>
                <a:lnTo>
                  <a:pt x="16789" y="10532"/>
                </a:lnTo>
                <a:lnTo>
                  <a:pt x="16811" y="5266"/>
                </a:lnTo>
                <a:lnTo>
                  <a:pt x="16833" y="3510"/>
                </a:lnTo>
                <a:lnTo>
                  <a:pt x="16855" y="5266"/>
                </a:lnTo>
                <a:lnTo>
                  <a:pt x="16877" y="5266"/>
                </a:lnTo>
                <a:lnTo>
                  <a:pt x="16898" y="1755"/>
                </a:lnTo>
                <a:lnTo>
                  <a:pt x="16920" y="7021"/>
                </a:lnTo>
                <a:lnTo>
                  <a:pt x="16942" y="3510"/>
                </a:lnTo>
                <a:lnTo>
                  <a:pt x="16964" y="3510"/>
                </a:lnTo>
                <a:lnTo>
                  <a:pt x="16985" y="5266"/>
                </a:lnTo>
                <a:lnTo>
                  <a:pt x="17007" y="5266"/>
                </a:lnTo>
                <a:lnTo>
                  <a:pt x="17029" y="1755"/>
                </a:lnTo>
                <a:lnTo>
                  <a:pt x="17051" y="7021"/>
                </a:lnTo>
                <a:lnTo>
                  <a:pt x="17072" y="0"/>
                </a:lnTo>
                <a:lnTo>
                  <a:pt x="17094" y="5266"/>
                </a:lnTo>
                <a:lnTo>
                  <a:pt x="17116" y="1755"/>
                </a:lnTo>
                <a:lnTo>
                  <a:pt x="17137" y="8777"/>
                </a:lnTo>
                <a:lnTo>
                  <a:pt x="17159" y="8777"/>
                </a:lnTo>
                <a:lnTo>
                  <a:pt x="17181" y="1755"/>
                </a:lnTo>
                <a:lnTo>
                  <a:pt x="17203" y="1755"/>
                </a:lnTo>
                <a:lnTo>
                  <a:pt x="17225" y="3510"/>
                </a:lnTo>
                <a:lnTo>
                  <a:pt x="17246" y="1755"/>
                </a:lnTo>
                <a:lnTo>
                  <a:pt x="17268" y="1755"/>
                </a:lnTo>
                <a:lnTo>
                  <a:pt x="17290" y="5266"/>
                </a:lnTo>
                <a:lnTo>
                  <a:pt x="17311" y="3510"/>
                </a:lnTo>
                <a:lnTo>
                  <a:pt x="17333" y="1755"/>
                </a:lnTo>
                <a:lnTo>
                  <a:pt x="17355" y="5266"/>
                </a:lnTo>
                <a:lnTo>
                  <a:pt x="17377" y="8777"/>
                </a:lnTo>
                <a:lnTo>
                  <a:pt x="17398" y="1755"/>
                </a:lnTo>
                <a:lnTo>
                  <a:pt x="17420" y="0"/>
                </a:lnTo>
                <a:lnTo>
                  <a:pt x="17442" y="14043"/>
                </a:lnTo>
                <a:lnTo>
                  <a:pt x="17464" y="1755"/>
                </a:lnTo>
                <a:lnTo>
                  <a:pt x="17485" y="7021"/>
                </a:lnTo>
                <a:lnTo>
                  <a:pt x="17507" y="3510"/>
                </a:lnTo>
                <a:lnTo>
                  <a:pt x="17529" y="1755"/>
                </a:lnTo>
                <a:lnTo>
                  <a:pt x="17551" y="10532"/>
                </a:lnTo>
                <a:lnTo>
                  <a:pt x="17572" y="5266"/>
                </a:lnTo>
                <a:lnTo>
                  <a:pt x="17594" y="7021"/>
                </a:lnTo>
                <a:lnTo>
                  <a:pt x="17616" y="1755"/>
                </a:lnTo>
                <a:lnTo>
                  <a:pt x="17638" y="7021"/>
                </a:lnTo>
                <a:lnTo>
                  <a:pt x="17660" y="1755"/>
                </a:lnTo>
                <a:lnTo>
                  <a:pt x="17681" y="1755"/>
                </a:lnTo>
                <a:lnTo>
                  <a:pt x="17703" y="1755"/>
                </a:lnTo>
                <a:lnTo>
                  <a:pt x="17725" y="0"/>
                </a:lnTo>
                <a:lnTo>
                  <a:pt x="17747" y="5266"/>
                </a:lnTo>
                <a:lnTo>
                  <a:pt x="17768" y="3510"/>
                </a:lnTo>
                <a:lnTo>
                  <a:pt x="17790" y="0"/>
                </a:lnTo>
                <a:lnTo>
                  <a:pt x="17812" y="3510"/>
                </a:lnTo>
                <a:lnTo>
                  <a:pt x="17834" y="3510"/>
                </a:lnTo>
                <a:lnTo>
                  <a:pt x="17855" y="5266"/>
                </a:lnTo>
                <a:lnTo>
                  <a:pt x="17877" y="7021"/>
                </a:lnTo>
                <a:lnTo>
                  <a:pt x="17899" y="5266"/>
                </a:lnTo>
                <a:lnTo>
                  <a:pt x="17921" y="8777"/>
                </a:lnTo>
                <a:lnTo>
                  <a:pt x="17942" y="1755"/>
                </a:lnTo>
                <a:lnTo>
                  <a:pt x="17964" y="1755"/>
                </a:lnTo>
                <a:lnTo>
                  <a:pt x="17986" y="3510"/>
                </a:lnTo>
                <a:lnTo>
                  <a:pt x="18007" y="1755"/>
                </a:lnTo>
                <a:lnTo>
                  <a:pt x="18029" y="5266"/>
                </a:lnTo>
                <a:lnTo>
                  <a:pt x="18051" y="5266"/>
                </a:lnTo>
                <a:lnTo>
                  <a:pt x="18073" y="0"/>
                </a:lnTo>
                <a:lnTo>
                  <a:pt x="18095" y="3510"/>
                </a:lnTo>
                <a:lnTo>
                  <a:pt x="18116" y="3510"/>
                </a:lnTo>
                <a:lnTo>
                  <a:pt x="18138" y="0"/>
                </a:lnTo>
                <a:lnTo>
                  <a:pt x="18160" y="1755"/>
                </a:lnTo>
                <a:lnTo>
                  <a:pt x="18181" y="3510"/>
                </a:lnTo>
                <a:lnTo>
                  <a:pt x="18203" y="1755"/>
                </a:lnTo>
                <a:lnTo>
                  <a:pt x="18225" y="5266"/>
                </a:lnTo>
                <a:lnTo>
                  <a:pt x="18247" y="5266"/>
                </a:lnTo>
                <a:lnTo>
                  <a:pt x="18269" y="3510"/>
                </a:lnTo>
                <a:lnTo>
                  <a:pt x="18290" y="3510"/>
                </a:lnTo>
                <a:lnTo>
                  <a:pt x="18312" y="8777"/>
                </a:lnTo>
                <a:lnTo>
                  <a:pt x="18334" y="1755"/>
                </a:lnTo>
                <a:lnTo>
                  <a:pt x="18355" y="1755"/>
                </a:lnTo>
                <a:lnTo>
                  <a:pt x="18377" y="5266"/>
                </a:lnTo>
                <a:lnTo>
                  <a:pt x="18399" y="7021"/>
                </a:lnTo>
                <a:lnTo>
                  <a:pt x="18421" y="1755"/>
                </a:lnTo>
                <a:lnTo>
                  <a:pt x="18443" y="1755"/>
                </a:lnTo>
                <a:lnTo>
                  <a:pt x="18464" y="0"/>
                </a:lnTo>
                <a:lnTo>
                  <a:pt x="18486" y="7021"/>
                </a:lnTo>
                <a:lnTo>
                  <a:pt x="18508" y="0"/>
                </a:lnTo>
                <a:lnTo>
                  <a:pt x="18529" y="0"/>
                </a:lnTo>
                <a:lnTo>
                  <a:pt x="18551" y="3510"/>
                </a:lnTo>
                <a:lnTo>
                  <a:pt x="18573" y="3510"/>
                </a:lnTo>
                <a:lnTo>
                  <a:pt x="18595" y="7021"/>
                </a:lnTo>
                <a:lnTo>
                  <a:pt x="18617" y="1755"/>
                </a:lnTo>
                <a:lnTo>
                  <a:pt x="18638" y="3510"/>
                </a:lnTo>
                <a:lnTo>
                  <a:pt x="18660" y="5266"/>
                </a:lnTo>
                <a:lnTo>
                  <a:pt x="18682" y="1755"/>
                </a:lnTo>
                <a:lnTo>
                  <a:pt x="18703" y="3510"/>
                </a:lnTo>
                <a:lnTo>
                  <a:pt x="18725" y="3510"/>
                </a:lnTo>
                <a:lnTo>
                  <a:pt x="18747" y="0"/>
                </a:lnTo>
                <a:lnTo>
                  <a:pt x="18769" y="1755"/>
                </a:lnTo>
                <a:lnTo>
                  <a:pt x="18790" y="1755"/>
                </a:lnTo>
                <a:lnTo>
                  <a:pt x="18812" y="7021"/>
                </a:lnTo>
                <a:lnTo>
                  <a:pt x="18834" y="1755"/>
                </a:lnTo>
                <a:lnTo>
                  <a:pt x="18856" y="5266"/>
                </a:lnTo>
                <a:lnTo>
                  <a:pt x="18877" y="3510"/>
                </a:lnTo>
                <a:lnTo>
                  <a:pt x="18899" y="3510"/>
                </a:lnTo>
                <a:lnTo>
                  <a:pt x="18921" y="3510"/>
                </a:lnTo>
                <a:lnTo>
                  <a:pt x="18943" y="1755"/>
                </a:lnTo>
                <a:lnTo>
                  <a:pt x="18964" y="1755"/>
                </a:lnTo>
                <a:lnTo>
                  <a:pt x="18986" y="1755"/>
                </a:lnTo>
                <a:lnTo>
                  <a:pt x="19008" y="0"/>
                </a:lnTo>
                <a:lnTo>
                  <a:pt x="19030" y="1755"/>
                </a:lnTo>
                <a:lnTo>
                  <a:pt x="19051" y="3510"/>
                </a:lnTo>
                <a:lnTo>
                  <a:pt x="19073" y="3510"/>
                </a:lnTo>
                <a:lnTo>
                  <a:pt x="19095" y="3510"/>
                </a:lnTo>
                <a:lnTo>
                  <a:pt x="19117" y="1755"/>
                </a:lnTo>
                <a:lnTo>
                  <a:pt x="19138" y="1755"/>
                </a:lnTo>
                <a:lnTo>
                  <a:pt x="19160" y="1755"/>
                </a:lnTo>
                <a:lnTo>
                  <a:pt x="19182" y="3510"/>
                </a:lnTo>
                <a:lnTo>
                  <a:pt x="19204" y="3510"/>
                </a:lnTo>
                <a:lnTo>
                  <a:pt x="19225" y="3510"/>
                </a:lnTo>
                <a:lnTo>
                  <a:pt x="19247" y="1755"/>
                </a:lnTo>
                <a:lnTo>
                  <a:pt x="19269" y="7021"/>
                </a:lnTo>
                <a:lnTo>
                  <a:pt x="19291" y="1755"/>
                </a:lnTo>
                <a:lnTo>
                  <a:pt x="19312" y="1755"/>
                </a:lnTo>
                <a:lnTo>
                  <a:pt x="19334" y="5266"/>
                </a:lnTo>
                <a:lnTo>
                  <a:pt x="19356" y="5266"/>
                </a:lnTo>
                <a:lnTo>
                  <a:pt x="19378" y="5266"/>
                </a:lnTo>
                <a:lnTo>
                  <a:pt x="19399" y="12287"/>
                </a:lnTo>
                <a:lnTo>
                  <a:pt x="19421" y="3510"/>
                </a:lnTo>
                <a:lnTo>
                  <a:pt x="19443" y="3510"/>
                </a:lnTo>
                <a:lnTo>
                  <a:pt x="19465" y="7021"/>
                </a:lnTo>
                <a:lnTo>
                  <a:pt x="19486" y="1755"/>
                </a:lnTo>
                <a:lnTo>
                  <a:pt x="19508" y="0"/>
                </a:lnTo>
                <a:lnTo>
                  <a:pt x="19530" y="3510"/>
                </a:lnTo>
                <a:lnTo>
                  <a:pt x="19552" y="8777"/>
                </a:lnTo>
                <a:lnTo>
                  <a:pt x="19573" y="5266"/>
                </a:lnTo>
                <a:lnTo>
                  <a:pt x="19595" y="0"/>
                </a:lnTo>
                <a:lnTo>
                  <a:pt x="19617" y="8777"/>
                </a:lnTo>
                <a:lnTo>
                  <a:pt x="19639" y="1755"/>
                </a:lnTo>
                <a:lnTo>
                  <a:pt x="19660" y="5266"/>
                </a:lnTo>
                <a:lnTo>
                  <a:pt x="19682" y="1755"/>
                </a:lnTo>
                <a:lnTo>
                  <a:pt x="19704" y="3510"/>
                </a:lnTo>
                <a:lnTo>
                  <a:pt x="19726" y="5266"/>
                </a:lnTo>
                <a:lnTo>
                  <a:pt x="19747" y="3510"/>
                </a:lnTo>
                <a:lnTo>
                  <a:pt x="19769" y="8777"/>
                </a:lnTo>
                <a:lnTo>
                  <a:pt x="19791" y="1755"/>
                </a:lnTo>
                <a:lnTo>
                  <a:pt x="19813" y="10532"/>
                </a:lnTo>
                <a:lnTo>
                  <a:pt x="19834" y="7021"/>
                </a:lnTo>
                <a:lnTo>
                  <a:pt x="19856" y="8777"/>
                </a:lnTo>
                <a:lnTo>
                  <a:pt x="19878" y="1755"/>
                </a:lnTo>
                <a:lnTo>
                  <a:pt x="19900" y="3510"/>
                </a:lnTo>
                <a:lnTo>
                  <a:pt x="19921" y="3510"/>
                </a:lnTo>
                <a:lnTo>
                  <a:pt x="19943" y="7021"/>
                </a:lnTo>
                <a:lnTo>
                  <a:pt x="19965" y="5266"/>
                </a:lnTo>
                <a:lnTo>
                  <a:pt x="19986" y="5266"/>
                </a:lnTo>
                <a:lnTo>
                  <a:pt x="20008" y="1755"/>
                </a:lnTo>
                <a:lnTo>
                  <a:pt x="20030" y="0"/>
                </a:lnTo>
                <a:lnTo>
                  <a:pt x="20052" y="1755"/>
                </a:lnTo>
                <a:lnTo>
                  <a:pt x="20074" y="3510"/>
                </a:lnTo>
                <a:lnTo>
                  <a:pt x="20095" y="5266"/>
                </a:lnTo>
                <a:lnTo>
                  <a:pt x="20117" y="3510"/>
                </a:lnTo>
                <a:lnTo>
                  <a:pt x="20139" y="5266"/>
                </a:lnTo>
                <a:lnTo>
                  <a:pt x="20160" y="10532"/>
                </a:lnTo>
                <a:lnTo>
                  <a:pt x="20182" y="1755"/>
                </a:lnTo>
                <a:lnTo>
                  <a:pt x="20204" y="1755"/>
                </a:lnTo>
                <a:lnTo>
                  <a:pt x="20226" y="3510"/>
                </a:lnTo>
                <a:lnTo>
                  <a:pt x="20247" y="7021"/>
                </a:lnTo>
                <a:lnTo>
                  <a:pt x="20269" y="1755"/>
                </a:lnTo>
                <a:lnTo>
                  <a:pt x="20291" y="3510"/>
                </a:lnTo>
                <a:lnTo>
                  <a:pt x="20313" y="8777"/>
                </a:lnTo>
                <a:lnTo>
                  <a:pt x="20334" y="1755"/>
                </a:lnTo>
                <a:lnTo>
                  <a:pt x="20356" y="5266"/>
                </a:lnTo>
                <a:lnTo>
                  <a:pt x="20378" y="7021"/>
                </a:lnTo>
                <a:lnTo>
                  <a:pt x="20400" y="1755"/>
                </a:lnTo>
                <a:lnTo>
                  <a:pt x="20422" y="3510"/>
                </a:lnTo>
                <a:lnTo>
                  <a:pt x="20443" y="3510"/>
                </a:lnTo>
                <a:lnTo>
                  <a:pt x="20465" y="3510"/>
                </a:lnTo>
                <a:lnTo>
                  <a:pt x="20487" y="5266"/>
                </a:lnTo>
                <a:lnTo>
                  <a:pt x="20509" y="3510"/>
                </a:lnTo>
                <a:lnTo>
                  <a:pt x="20530" y="5266"/>
                </a:lnTo>
                <a:lnTo>
                  <a:pt x="20552" y="3510"/>
                </a:lnTo>
                <a:lnTo>
                  <a:pt x="20574" y="5266"/>
                </a:lnTo>
                <a:lnTo>
                  <a:pt x="20596" y="0"/>
                </a:lnTo>
                <a:lnTo>
                  <a:pt x="20617" y="7021"/>
                </a:lnTo>
                <a:lnTo>
                  <a:pt x="20639" y="3510"/>
                </a:lnTo>
                <a:lnTo>
                  <a:pt x="20661" y="1755"/>
                </a:lnTo>
                <a:lnTo>
                  <a:pt x="20683" y="0"/>
                </a:lnTo>
                <a:lnTo>
                  <a:pt x="20704" y="8777"/>
                </a:lnTo>
                <a:lnTo>
                  <a:pt x="20726" y="3510"/>
                </a:lnTo>
                <a:lnTo>
                  <a:pt x="20748" y="5266"/>
                </a:lnTo>
                <a:lnTo>
                  <a:pt x="20769" y="0"/>
                </a:lnTo>
                <a:lnTo>
                  <a:pt x="20791" y="7021"/>
                </a:lnTo>
                <a:lnTo>
                  <a:pt x="20813" y="5266"/>
                </a:lnTo>
                <a:lnTo>
                  <a:pt x="20835" y="3510"/>
                </a:lnTo>
                <a:lnTo>
                  <a:pt x="20857" y="1755"/>
                </a:lnTo>
                <a:lnTo>
                  <a:pt x="20878" y="1755"/>
                </a:lnTo>
                <a:lnTo>
                  <a:pt x="20900" y="0"/>
                </a:lnTo>
                <a:lnTo>
                  <a:pt x="20922" y="3510"/>
                </a:lnTo>
                <a:lnTo>
                  <a:pt x="20944" y="5266"/>
                </a:lnTo>
                <a:lnTo>
                  <a:pt x="20965" y="1755"/>
                </a:lnTo>
                <a:lnTo>
                  <a:pt x="20987" y="5266"/>
                </a:lnTo>
                <a:lnTo>
                  <a:pt x="21009" y="10532"/>
                </a:lnTo>
                <a:lnTo>
                  <a:pt x="21031" y="5266"/>
                </a:lnTo>
                <a:lnTo>
                  <a:pt x="21052" y="3510"/>
                </a:lnTo>
                <a:lnTo>
                  <a:pt x="21074" y="7021"/>
                </a:lnTo>
                <a:lnTo>
                  <a:pt x="21096" y="1755"/>
                </a:lnTo>
                <a:lnTo>
                  <a:pt x="21117" y="5266"/>
                </a:lnTo>
                <a:lnTo>
                  <a:pt x="21139" y="5266"/>
                </a:lnTo>
                <a:lnTo>
                  <a:pt x="21161" y="5266"/>
                </a:lnTo>
                <a:lnTo>
                  <a:pt x="21183" y="1755"/>
                </a:lnTo>
                <a:lnTo>
                  <a:pt x="21205" y="1755"/>
                </a:lnTo>
                <a:lnTo>
                  <a:pt x="21226" y="1755"/>
                </a:lnTo>
                <a:lnTo>
                  <a:pt x="21248" y="5266"/>
                </a:lnTo>
                <a:lnTo>
                  <a:pt x="21270" y="3510"/>
                </a:lnTo>
                <a:lnTo>
                  <a:pt x="21291" y="1755"/>
                </a:lnTo>
                <a:lnTo>
                  <a:pt x="21313" y="7021"/>
                </a:lnTo>
                <a:lnTo>
                  <a:pt x="21335" y="1755"/>
                </a:lnTo>
                <a:lnTo>
                  <a:pt x="21357" y="1755"/>
                </a:lnTo>
                <a:lnTo>
                  <a:pt x="21379" y="5266"/>
                </a:lnTo>
                <a:lnTo>
                  <a:pt x="21400" y="5266"/>
                </a:lnTo>
                <a:lnTo>
                  <a:pt x="21422" y="1755"/>
                </a:lnTo>
                <a:lnTo>
                  <a:pt x="21444" y="5266"/>
                </a:lnTo>
                <a:lnTo>
                  <a:pt x="21465" y="7021"/>
                </a:lnTo>
                <a:lnTo>
                  <a:pt x="21487" y="3510"/>
                </a:lnTo>
                <a:lnTo>
                  <a:pt x="21509" y="3510"/>
                </a:lnTo>
                <a:lnTo>
                  <a:pt x="21531" y="3510"/>
                </a:lnTo>
                <a:lnTo>
                  <a:pt x="21552" y="1755"/>
                </a:lnTo>
                <a:lnTo>
                  <a:pt x="21574" y="1755"/>
                </a:lnTo>
                <a:lnTo>
                  <a:pt x="21596" y="1755"/>
                </a:lnTo>
                <a:lnTo>
                  <a:pt x="21618" y="0"/>
                </a:lnTo>
                <a:lnTo>
                  <a:pt x="21639" y="5266"/>
                </a:lnTo>
                <a:lnTo>
                  <a:pt x="21661" y="8777"/>
                </a:lnTo>
                <a:lnTo>
                  <a:pt x="21683" y="1755"/>
                </a:lnTo>
                <a:lnTo>
                  <a:pt x="21705" y="1755"/>
                </a:lnTo>
                <a:lnTo>
                  <a:pt x="21726" y="3510"/>
                </a:lnTo>
                <a:lnTo>
                  <a:pt x="21748" y="0"/>
                </a:lnTo>
                <a:lnTo>
                  <a:pt x="21770" y="7021"/>
                </a:lnTo>
                <a:lnTo>
                  <a:pt x="21792" y="5266"/>
                </a:lnTo>
                <a:lnTo>
                  <a:pt x="21813" y="1755"/>
                </a:lnTo>
                <a:lnTo>
                  <a:pt x="21835" y="5266"/>
                </a:lnTo>
                <a:lnTo>
                  <a:pt x="21857" y="5266"/>
                </a:lnTo>
                <a:lnTo>
                  <a:pt x="21879" y="1755"/>
                </a:lnTo>
                <a:lnTo>
                  <a:pt x="21900" y="5266"/>
                </a:lnTo>
                <a:lnTo>
                  <a:pt x="21922" y="0"/>
                </a:lnTo>
                <a:lnTo>
                  <a:pt x="21944" y="3510"/>
                </a:lnTo>
                <a:lnTo>
                  <a:pt x="21966" y="0"/>
                </a:lnTo>
                <a:lnTo>
                  <a:pt x="21987" y="3510"/>
                </a:lnTo>
                <a:lnTo>
                  <a:pt x="22009" y="3510"/>
                </a:lnTo>
                <a:lnTo>
                  <a:pt x="22031" y="5266"/>
                </a:lnTo>
                <a:lnTo>
                  <a:pt x="22053" y="7021"/>
                </a:lnTo>
                <a:lnTo>
                  <a:pt x="22074" y="7021"/>
                </a:lnTo>
                <a:lnTo>
                  <a:pt x="22096" y="5266"/>
                </a:lnTo>
                <a:lnTo>
                  <a:pt x="22118" y="3510"/>
                </a:lnTo>
                <a:lnTo>
                  <a:pt x="22140" y="1755"/>
                </a:lnTo>
                <a:lnTo>
                  <a:pt x="22161" y="0"/>
                </a:lnTo>
                <a:lnTo>
                  <a:pt x="22183" y="1755"/>
                </a:lnTo>
                <a:lnTo>
                  <a:pt x="22205" y="0"/>
                </a:lnTo>
                <a:lnTo>
                  <a:pt x="22227" y="1755"/>
                </a:lnTo>
                <a:lnTo>
                  <a:pt x="22248" y="3510"/>
                </a:lnTo>
                <a:lnTo>
                  <a:pt x="22270" y="1755"/>
                </a:lnTo>
                <a:lnTo>
                  <a:pt x="22292" y="5266"/>
                </a:lnTo>
                <a:lnTo>
                  <a:pt x="22314" y="5266"/>
                </a:lnTo>
                <a:lnTo>
                  <a:pt x="22335" y="1755"/>
                </a:lnTo>
                <a:lnTo>
                  <a:pt x="22357" y="3510"/>
                </a:lnTo>
                <a:lnTo>
                  <a:pt x="22379" y="0"/>
                </a:lnTo>
                <a:lnTo>
                  <a:pt x="22401" y="7021"/>
                </a:lnTo>
                <a:lnTo>
                  <a:pt x="22422" y="1755"/>
                </a:lnTo>
                <a:lnTo>
                  <a:pt x="22444" y="5266"/>
                </a:lnTo>
                <a:lnTo>
                  <a:pt x="22466" y="3510"/>
                </a:lnTo>
                <a:lnTo>
                  <a:pt x="22488" y="3510"/>
                </a:lnTo>
                <a:lnTo>
                  <a:pt x="22509" y="1755"/>
                </a:lnTo>
                <a:lnTo>
                  <a:pt x="22531" y="1755"/>
                </a:lnTo>
                <a:lnTo>
                  <a:pt x="22553" y="3510"/>
                </a:lnTo>
                <a:lnTo>
                  <a:pt x="22575" y="7021"/>
                </a:lnTo>
                <a:lnTo>
                  <a:pt x="22596" y="3510"/>
                </a:lnTo>
                <a:lnTo>
                  <a:pt x="22618" y="1755"/>
                </a:lnTo>
                <a:lnTo>
                  <a:pt x="22640" y="3510"/>
                </a:lnTo>
                <a:lnTo>
                  <a:pt x="22662" y="1755"/>
                </a:lnTo>
                <a:lnTo>
                  <a:pt x="22683" y="5266"/>
                </a:lnTo>
                <a:lnTo>
                  <a:pt x="22705" y="1755"/>
                </a:lnTo>
                <a:lnTo>
                  <a:pt x="22727" y="5266"/>
                </a:lnTo>
                <a:lnTo>
                  <a:pt x="22748" y="5266"/>
                </a:lnTo>
                <a:lnTo>
                  <a:pt x="22770" y="1755"/>
                </a:lnTo>
                <a:lnTo>
                  <a:pt x="22792" y="1755"/>
                </a:lnTo>
                <a:lnTo>
                  <a:pt x="22814" y="5266"/>
                </a:lnTo>
                <a:lnTo>
                  <a:pt x="22836" y="5266"/>
                </a:lnTo>
                <a:lnTo>
                  <a:pt x="22857" y="3510"/>
                </a:lnTo>
                <a:lnTo>
                  <a:pt x="22879" y="5266"/>
                </a:lnTo>
                <a:lnTo>
                  <a:pt x="22901" y="1755"/>
                </a:lnTo>
                <a:lnTo>
                  <a:pt x="22922" y="3510"/>
                </a:lnTo>
                <a:lnTo>
                  <a:pt x="22944" y="1755"/>
                </a:lnTo>
                <a:lnTo>
                  <a:pt x="22966" y="3510"/>
                </a:lnTo>
                <a:lnTo>
                  <a:pt x="22988" y="0"/>
                </a:lnTo>
                <a:lnTo>
                  <a:pt x="23010" y="8777"/>
                </a:lnTo>
                <a:lnTo>
                  <a:pt x="23031" y="5266"/>
                </a:lnTo>
                <a:lnTo>
                  <a:pt x="23053" y="0"/>
                </a:lnTo>
                <a:lnTo>
                  <a:pt x="23075" y="1755"/>
                </a:lnTo>
                <a:lnTo>
                  <a:pt x="23096" y="1755"/>
                </a:lnTo>
                <a:lnTo>
                  <a:pt x="23118" y="3510"/>
                </a:lnTo>
                <a:lnTo>
                  <a:pt x="23140" y="5266"/>
                </a:lnTo>
                <a:lnTo>
                  <a:pt x="23162" y="1755"/>
                </a:lnTo>
                <a:lnTo>
                  <a:pt x="23184" y="3510"/>
                </a:lnTo>
                <a:lnTo>
                  <a:pt x="23205" y="1755"/>
                </a:lnTo>
                <a:lnTo>
                  <a:pt x="23227" y="3510"/>
                </a:lnTo>
                <a:lnTo>
                  <a:pt x="23249" y="3510"/>
                </a:lnTo>
                <a:lnTo>
                  <a:pt x="23271" y="3510"/>
                </a:lnTo>
                <a:lnTo>
                  <a:pt x="23292" y="3510"/>
                </a:lnTo>
                <a:lnTo>
                  <a:pt x="23314" y="3510"/>
                </a:lnTo>
                <a:lnTo>
                  <a:pt x="23336" y="0"/>
                </a:lnTo>
                <a:lnTo>
                  <a:pt x="23358" y="1755"/>
                </a:lnTo>
                <a:lnTo>
                  <a:pt x="23379" y="3510"/>
                </a:lnTo>
                <a:lnTo>
                  <a:pt x="23401" y="3510"/>
                </a:lnTo>
                <a:lnTo>
                  <a:pt x="23423" y="1755"/>
                </a:lnTo>
                <a:lnTo>
                  <a:pt x="23445" y="3510"/>
                </a:lnTo>
                <a:lnTo>
                  <a:pt x="23466" y="7021"/>
                </a:lnTo>
                <a:lnTo>
                  <a:pt x="23488" y="5266"/>
                </a:lnTo>
                <a:lnTo>
                  <a:pt x="23510" y="1755"/>
                </a:lnTo>
                <a:lnTo>
                  <a:pt x="23532" y="1755"/>
                </a:lnTo>
                <a:lnTo>
                  <a:pt x="23553" y="1755"/>
                </a:lnTo>
                <a:lnTo>
                  <a:pt x="23575" y="5266"/>
                </a:lnTo>
                <a:lnTo>
                  <a:pt x="23597" y="3510"/>
                </a:lnTo>
                <a:lnTo>
                  <a:pt x="23619" y="3510"/>
                </a:lnTo>
                <a:lnTo>
                  <a:pt x="23640" y="3510"/>
                </a:lnTo>
                <a:lnTo>
                  <a:pt x="23662" y="3510"/>
                </a:lnTo>
                <a:lnTo>
                  <a:pt x="23684" y="0"/>
                </a:lnTo>
                <a:lnTo>
                  <a:pt x="23706" y="5266"/>
                </a:lnTo>
                <a:lnTo>
                  <a:pt x="23727" y="1755"/>
                </a:lnTo>
                <a:lnTo>
                  <a:pt x="23749" y="1755"/>
                </a:lnTo>
                <a:lnTo>
                  <a:pt x="23771" y="1755"/>
                </a:lnTo>
                <a:lnTo>
                  <a:pt x="23793" y="1755"/>
                </a:lnTo>
                <a:lnTo>
                  <a:pt x="23814" y="3510"/>
                </a:lnTo>
                <a:lnTo>
                  <a:pt x="23836" y="3510"/>
                </a:lnTo>
                <a:lnTo>
                  <a:pt x="23858" y="0"/>
                </a:lnTo>
                <a:lnTo>
                  <a:pt x="23880" y="7021"/>
                </a:lnTo>
                <a:lnTo>
                  <a:pt x="23901" y="1755"/>
                </a:lnTo>
                <a:lnTo>
                  <a:pt x="23923" y="5266"/>
                </a:lnTo>
                <a:lnTo>
                  <a:pt x="23945" y="1755"/>
                </a:lnTo>
                <a:lnTo>
                  <a:pt x="23967" y="5266"/>
                </a:lnTo>
                <a:lnTo>
                  <a:pt x="23988" y="1755"/>
                </a:lnTo>
                <a:lnTo>
                  <a:pt x="24010" y="1755"/>
                </a:lnTo>
                <a:lnTo>
                  <a:pt x="24032" y="1755"/>
                </a:lnTo>
                <a:lnTo>
                  <a:pt x="24054" y="1755"/>
                </a:lnTo>
                <a:lnTo>
                  <a:pt x="24075" y="5266"/>
                </a:lnTo>
                <a:lnTo>
                  <a:pt x="24097" y="7021"/>
                </a:lnTo>
                <a:lnTo>
                  <a:pt x="24119" y="1755"/>
                </a:lnTo>
                <a:lnTo>
                  <a:pt x="24140" y="3510"/>
                </a:lnTo>
                <a:lnTo>
                  <a:pt x="24162" y="12287"/>
                </a:lnTo>
                <a:lnTo>
                  <a:pt x="24184" y="5266"/>
                </a:lnTo>
                <a:lnTo>
                  <a:pt x="24206" y="1755"/>
                </a:lnTo>
                <a:lnTo>
                  <a:pt x="24228" y="5266"/>
                </a:lnTo>
                <a:lnTo>
                  <a:pt x="24249" y="7021"/>
                </a:lnTo>
                <a:lnTo>
                  <a:pt x="24271" y="5266"/>
                </a:lnTo>
                <a:lnTo>
                  <a:pt x="24293" y="3510"/>
                </a:lnTo>
                <a:lnTo>
                  <a:pt x="24314" y="7021"/>
                </a:lnTo>
                <a:lnTo>
                  <a:pt x="24336" y="1755"/>
                </a:lnTo>
                <a:lnTo>
                  <a:pt x="24358" y="0"/>
                </a:lnTo>
                <a:lnTo>
                  <a:pt x="24380" y="3510"/>
                </a:lnTo>
                <a:lnTo>
                  <a:pt x="24402" y="5266"/>
                </a:lnTo>
                <a:lnTo>
                  <a:pt x="24423" y="1755"/>
                </a:lnTo>
                <a:lnTo>
                  <a:pt x="24445" y="1755"/>
                </a:lnTo>
                <a:lnTo>
                  <a:pt x="24467" y="3510"/>
                </a:lnTo>
                <a:lnTo>
                  <a:pt x="24488" y="3510"/>
                </a:lnTo>
                <a:lnTo>
                  <a:pt x="24510" y="7021"/>
                </a:lnTo>
                <a:lnTo>
                  <a:pt x="24532" y="5266"/>
                </a:lnTo>
                <a:lnTo>
                  <a:pt x="24554" y="8777"/>
                </a:lnTo>
                <a:lnTo>
                  <a:pt x="24576" y="1755"/>
                </a:lnTo>
                <a:lnTo>
                  <a:pt x="24597" y="1755"/>
                </a:lnTo>
                <a:lnTo>
                  <a:pt x="24619" y="1755"/>
                </a:lnTo>
                <a:lnTo>
                  <a:pt x="24641" y="5266"/>
                </a:lnTo>
                <a:lnTo>
                  <a:pt x="24662" y="7021"/>
                </a:lnTo>
                <a:lnTo>
                  <a:pt x="24684" y="3510"/>
                </a:lnTo>
                <a:lnTo>
                  <a:pt x="24706" y="3510"/>
                </a:lnTo>
                <a:lnTo>
                  <a:pt x="24728" y="1755"/>
                </a:lnTo>
                <a:lnTo>
                  <a:pt x="24750" y="1755"/>
                </a:lnTo>
                <a:lnTo>
                  <a:pt x="24771" y="1755"/>
                </a:lnTo>
                <a:lnTo>
                  <a:pt x="24793" y="1755"/>
                </a:lnTo>
                <a:lnTo>
                  <a:pt x="24815" y="5266"/>
                </a:lnTo>
                <a:lnTo>
                  <a:pt x="24836" y="1755"/>
                </a:lnTo>
                <a:lnTo>
                  <a:pt x="24858" y="3510"/>
                </a:lnTo>
                <a:lnTo>
                  <a:pt x="24880" y="1755"/>
                </a:lnTo>
                <a:lnTo>
                  <a:pt x="24902" y="3510"/>
                </a:lnTo>
                <a:lnTo>
                  <a:pt x="24923" y="1755"/>
                </a:lnTo>
                <a:lnTo>
                  <a:pt x="24945" y="3510"/>
                </a:lnTo>
                <a:lnTo>
                  <a:pt x="24967" y="1755"/>
                </a:lnTo>
                <a:lnTo>
                  <a:pt x="24989" y="3510"/>
                </a:lnTo>
                <a:lnTo>
                  <a:pt x="25010" y="5266"/>
                </a:lnTo>
                <a:lnTo>
                  <a:pt x="25032" y="0"/>
                </a:lnTo>
                <a:lnTo>
                  <a:pt x="25054" y="1755"/>
                </a:lnTo>
                <a:lnTo>
                  <a:pt x="25076" y="1755"/>
                </a:lnTo>
                <a:lnTo>
                  <a:pt x="25097" y="5266"/>
                </a:lnTo>
                <a:lnTo>
                  <a:pt x="25119" y="1755"/>
                </a:lnTo>
                <a:lnTo>
                  <a:pt x="25141" y="3510"/>
                </a:lnTo>
                <a:lnTo>
                  <a:pt x="25163" y="5266"/>
                </a:lnTo>
                <a:lnTo>
                  <a:pt x="25184" y="5266"/>
                </a:lnTo>
                <a:lnTo>
                  <a:pt x="25206" y="5266"/>
                </a:lnTo>
                <a:lnTo>
                  <a:pt x="25228" y="3510"/>
                </a:lnTo>
                <a:lnTo>
                  <a:pt x="25250" y="3510"/>
                </a:lnTo>
                <a:lnTo>
                  <a:pt x="25271" y="1755"/>
                </a:lnTo>
                <a:lnTo>
                  <a:pt x="25293" y="0"/>
                </a:lnTo>
                <a:lnTo>
                  <a:pt x="25315" y="7021"/>
                </a:lnTo>
                <a:lnTo>
                  <a:pt x="25337" y="3510"/>
                </a:lnTo>
                <a:lnTo>
                  <a:pt x="25358" y="5266"/>
                </a:lnTo>
                <a:lnTo>
                  <a:pt x="25380" y="3510"/>
                </a:lnTo>
                <a:lnTo>
                  <a:pt x="25402" y="3510"/>
                </a:lnTo>
                <a:lnTo>
                  <a:pt x="25424" y="1755"/>
                </a:lnTo>
                <a:lnTo>
                  <a:pt x="25445" y="3510"/>
                </a:lnTo>
                <a:lnTo>
                  <a:pt x="25467" y="3510"/>
                </a:lnTo>
                <a:lnTo>
                  <a:pt x="25489" y="1755"/>
                </a:lnTo>
                <a:lnTo>
                  <a:pt x="25511" y="5266"/>
                </a:lnTo>
                <a:lnTo>
                  <a:pt x="25532" y="0"/>
                </a:lnTo>
                <a:lnTo>
                  <a:pt x="25554" y="0"/>
                </a:lnTo>
                <a:lnTo>
                  <a:pt x="25576" y="3510"/>
                </a:lnTo>
                <a:lnTo>
                  <a:pt x="25598" y="0"/>
                </a:lnTo>
                <a:lnTo>
                  <a:pt x="25619" y="0"/>
                </a:lnTo>
                <a:lnTo>
                  <a:pt x="25641" y="3510"/>
                </a:lnTo>
                <a:lnTo>
                  <a:pt x="25663" y="0"/>
                </a:lnTo>
                <a:lnTo>
                  <a:pt x="25685" y="7021"/>
                </a:lnTo>
                <a:lnTo>
                  <a:pt x="25706" y="5266"/>
                </a:lnTo>
                <a:lnTo>
                  <a:pt x="25728" y="1755"/>
                </a:lnTo>
                <a:lnTo>
                  <a:pt x="25750" y="0"/>
                </a:lnTo>
                <a:lnTo>
                  <a:pt x="25772" y="3510"/>
                </a:lnTo>
                <a:lnTo>
                  <a:pt x="25793" y="3510"/>
                </a:lnTo>
                <a:lnTo>
                  <a:pt x="25815" y="3510"/>
                </a:lnTo>
                <a:lnTo>
                  <a:pt x="25837" y="1755"/>
                </a:lnTo>
                <a:lnTo>
                  <a:pt x="25859" y="7021"/>
                </a:lnTo>
                <a:lnTo>
                  <a:pt x="25880" y="3510"/>
                </a:lnTo>
                <a:lnTo>
                  <a:pt x="25902" y="3510"/>
                </a:lnTo>
                <a:lnTo>
                  <a:pt x="25924" y="1755"/>
                </a:lnTo>
                <a:lnTo>
                  <a:pt x="25945" y="5266"/>
                </a:lnTo>
                <a:lnTo>
                  <a:pt x="25967" y="1755"/>
                </a:lnTo>
                <a:lnTo>
                  <a:pt x="25989" y="3510"/>
                </a:lnTo>
                <a:lnTo>
                  <a:pt x="26011" y="5266"/>
                </a:lnTo>
                <a:lnTo>
                  <a:pt x="26033" y="1755"/>
                </a:lnTo>
                <a:lnTo>
                  <a:pt x="26054" y="3510"/>
                </a:lnTo>
                <a:lnTo>
                  <a:pt x="26076" y="7021"/>
                </a:lnTo>
                <a:lnTo>
                  <a:pt x="26098" y="3510"/>
                </a:lnTo>
                <a:lnTo>
                  <a:pt x="26120" y="0"/>
                </a:lnTo>
                <a:lnTo>
                  <a:pt x="26141" y="3510"/>
                </a:lnTo>
                <a:lnTo>
                  <a:pt x="26163" y="1755"/>
                </a:lnTo>
                <a:lnTo>
                  <a:pt x="26185" y="8777"/>
                </a:lnTo>
                <a:lnTo>
                  <a:pt x="26207" y="5266"/>
                </a:lnTo>
                <a:lnTo>
                  <a:pt x="26228" y="3510"/>
                </a:lnTo>
                <a:lnTo>
                  <a:pt x="26250" y="3510"/>
                </a:lnTo>
                <a:lnTo>
                  <a:pt x="26272" y="5266"/>
                </a:lnTo>
                <a:lnTo>
                  <a:pt x="26294" y="3510"/>
                </a:lnTo>
                <a:lnTo>
                  <a:pt x="26315" y="3510"/>
                </a:lnTo>
                <a:lnTo>
                  <a:pt x="26337" y="5266"/>
                </a:lnTo>
                <a:lnTo>
                  <a:pt x="26359" y="10532"/>
                </a:lnTo>
                <a:lnTo>
                  <a:pt x="26381" y="1755"/>
                </a:lnTo>
                <a:lnTo>
                  <a:pt x="26402" y="5266"/>
                </a:lnTo>
                <a:lnTo>
                  <a:pt x="26424" y="5266"/>
                </a:lnTo>
                <a:lnTo>
                  <a:pt x="26446" y="5266"/>
                </a:lnTo>
                <a:lnTo>
                  <a:pt x="26468" y="0"/>
                </a:lnTo>
                <a:lnTo>
                  <a:pt x="26489" y="5266"/>
                </a:lnTo>
                <a:lnTo>
                  <a:pt x="26511" y="0"/>
                </a:lnTo>
                <a:lnTo>
                  <a:pt x="26533" y="3510"/>
                </a:lnTo>
                <a:lnTo>
                  <a:pt x="26555" y="1755"/>
                </a:lnTo>
                <a:lnTo>
                  <a:pt x="26576" y="0"/>
                </a:lnTo>
                <a:lnTo>
                  <a:pt x="26598" y="1755"/>
                </a:lnTo>
                <a:lnTo>
                  <a:pt x="26620" y="8777"/>
                </a:lnTo>
                <a:lnTo>
                  <a:pt x="26642" y="1755"/>
                </a:lnTo>
                <a:lnTo>
                  <a:pt x="26663" y="1755"/>
                </a:lnTo>
                <a:lnTo>
                  <a:pt x="26685" y="5266"/>
                </a:lnTo>
                <a:lnTo>
                  <a:pt x="26707" y="1755"/>
                </a:lnTo>
                <a:lnTo>
                  <a:pt x="26728" y="3510"/>
                </a:lnTo>
                <a:lnTo>
                  <a:pt x="26750" y="0"/>
                </a:lnTo>
                <a:lnTo>
                  <a:pt x="26772" y="3510"/>
                </a:lnTo>
                <a:lnTo>
                  <a:pt x="26794" y="5266"/>
                </a:lnTo>
                <a:lnTo>
                  <a:pt x="26816" y="7021"/>
                </a:lnTo>
                <a:lnTo>
                  <a:pt x="26837" y="0"/>
                </a:lnTo>
                <a:lnTo>
                  <a:pt x="26859" y="5266"/>
                </a:lnTo>
                <a:lnTo>
                  <a:pt x="26881" y="3510"/>
                </a:lnTo>
                <a:lnTo>
                  <a:pt x="26902" y="3510"/>
                </a:lnTo>
                <a:lnTo>
                  <a:pt x="26924" y="3510"/>
                </a:lnTo>
                <a:lnTo>
                  <a:pt x="26946" y="3510"/>
                </a:lnTo>
                <a:lnTo>
                  <a:pt x="26968" y="1755"/>
                </a:lnTo>
                <a:lnTo>
                  <a:pt x="26990" y="1755"/>
                </a:lnTo>
                <a:lnTo>
                  <a:pt x="27011" y="7021"/>
                </a:lnTo>
                <a:lnTo>
                  <a:pt x="27033" y="3510"/>
                </a:lnTo>
                <a:lnTo>
                  <a:pt x="27055" y="3510"/>
                </a:lnTo>
                <a:lnTo>
                  <a:pt x="27076" y="1755"/>
                </a:lnTo>
                <a:lnTo>
                  <a:pt x="27098" y="7021"/>
                </a:lnTo>
                <a:lnTo>
                  <a:pt x="27120" y="3510"/>
                </a:lnTo>
                <a:lnTo>
                  <a:pt x="27142" y="8777"/>
                </a:lnTo>
                <a:lnTo>
                  <a:pt x="27164" y="0"/>
                </a:lnTo>
                <a:lnTo>
                  <a:pt x="27185" y="5266"/>
                </a:lnTo>
                <a:lnTo>
                  <a:pt x="27207" y="3510"/>
                </a:lnTo>
                <a:lnTo>
                  <a:pt x="27229" y="3510"/>
                </a:lnTo>
                <a:lnTo>
                  <a:pt x="27250" y="5266"/>
                </a:lnTo>
                <a:lnTo>
                  <a:pt x="27272" y="1755"/>
                </a:lnTo>
                <a:lnTo>
                  <a:pt x="27294" y="3510"/>
                </a:lnTo>
                <a:lnTo>
                  <a:pt x="27316" y="1755"/>
                </a:lnTo>
                <a:lnTo>
                  <a:pt x="27338" y="0"/>
                </a:lnTo>
                <a:lnTo>
                  <a:pt x="27359" y="5266"/>
                </a:lnTo>
                <a:lnTo>
                  <a:pt x="27381" y="3510"/>
                </a:lnTo>
                <a:lnTo>
                  <a:pt x="27403" y="3510"/>
                </a:lnTo>
                <a:lnTo>
                  <a:pt x="27424" y="3510"/>
                </a:lnTo>
                <a:lnTo>
                  <a:pt x="27446" y="3510"/>
                </a:lnTo>
                <a:lnTo>
                  <a:pt x="27468" y="3510"/>
                </a:lnTo>
                <a:lnTo>
                  <a:pt x="27490" y="3510"/>
                </a:lnTo>
                <a:lnTo>
                  <a:pt x="27511" y="5266"/>
                </a:lnTo>
                <a:lnTo>
                  <a:pt x="27533" y="0"/>
                </a:lnTo>
                <a:lnTo>
                  <a:pt x="27555" y="1755"/>
                </a:lnTo>
                <a:lnTo>
                  <a:pt x="27577" y="3510"/>
                </a:lnTo>
                <a:lnTo>
                  <a:pt x="27598" y="7021"/>
                </a:lnTo>
                <a:lnTo>
                  <a:pt x="27620" y="0"/>
                </a:lnTo>
                <a:lnTo>
                  <a:pt x="27642" y="3510"/>
                </a:lnTo>
                <a:lnTo>
                  <a:pt x="27664" y="1755"/>
                </a:lnTo>
                <a:lnTo>
                  <a:pt x="27685" y="5266"/>
                </a:lnTo>
                <a:lnTo>
                  <a:pt x="27707" y="5266"/>
                </a:lnTo>
                <a:lnTo>
                  <a:pt x="27729" y="0"/>
                </a:lnTo>
                <a:lnTo>
                  <a:pt x="27751" y="3510"/>
                </a:lnTo>
                <a:lnTo>
                  <a:pt x="27772" y="8777"/>
                </a:lnTo>
                <a:lnTo>
                  <a:pt x="27794" y="0"/>
                </a:lnTo>
                <a:lnTo>
                  <a:pt x="27816" y="7021"/>
                </a:lnTo>
                <a:lnTo>
                  <a:pt x="27838" y="8777"/>
                </a:lnTo>
                <a:lnTo>
                  <a:pt x="27859" y="3510"/>
                </a:lnTo>
                <a:lnTo>
                  <a:pt x="27881" y="1755"/>
                </a:lnTo>
                <a:lnTo>
                  <a:pt x="27903" y="14043"/>
                </a:lnTo>
                <a:lnTo>
                  <a:pt x="27925" y="1755"/>
                </a:lnTo>
                <a:lnTo>
                  <a:pt x="27946" y="3510"/>
                </a:lnTo>
              </a:path>
            </a:pathLst>
          </a:custGeom>
          <a:noFill/>
          <a:ln w="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58" name="TextBox 3857"/>
          <p:cNvSpPr txBox="1"/>
          <p:nvPr/>
        </p:nvSpPr>
        <p:spPr>
          <a:xfrm>
            <a:off x="836712" y="1384484"/>
            <a:ext cx="13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CYP79A118-M39</a:t>
            </a:r>
          </a:p>
          <a:p>
            <a:pPr algn="ctr"/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NADPH)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5" name="TextBox 1394"/>
          <p:cNvSpPr txBox="1"/>
          <p:nvPr/>
        </p:nvSpPr>
        <p:spPr>
          <a:xfrm>
            <a:off x="836713" y="3400708"/>
            <a:ext cx="13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CYP79A118-M39</a:t>
            </a:r>
          </a:p>
          <a:p>
            <a:pPr algn="ctr"/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without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NADPH)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6" name="TextBox 1395"/>
          <p:cNvSpPr txBox="1"/>
          <p:nvPr/>
        </p:nvSpPr>
        <p:spPr>
          <a:xfrm>
            <a:off x="933471" y="5344924"/>
            <a:ext cx="11833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empty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vector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de-DE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NADPH)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7" name="TextBox 1396"/>
          <p:cNvSpPr txBox="1"/>
          <p:nvPr/>
        </p:nvSpPr>
        <p:spPr>
          <a:xfrm>
            <a:off x="4088894" y="1894636"/>
            <a:ext cx="3209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de-DE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8" name="TextBox 1397"/>
          <p:cNvSpPr txBox="1"/>
          <p:nvPr/>
        </p:nvSpPr>
        <p:spPr>
          <a:xfrm>
            <a:off x="3836208" y="940536"/>
            <a:ext cx="3145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de-DE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9" name="TextBox 1398"/>
          <p:cNvSpPr txBox="1"/>
          <p:nvPr/>
        </p:nvSpPr>
        <p:spPr>
          <a:xfrm>
            <a:off x="3068960" y="501660"/>
            <a:ext cx="248140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sz="105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hydroxyphenylacetaldoxime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0" name="TextBox 1399"/>
          <p:cNvSpPr txBox="1"/>
          <p:nvPr/>
        </p:nvSpPr>
        <p:spPr>
          <a:xfrm>
            <a:off x="4041726" y="4388809"/>
            <a:ext cx="3209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de-DE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1" name="TextBox 1400"/>
          <p:cNvSpPr txBox="1"/>
          <p:nvPr/>
        </p:nvSpPr>
        <p:spPr>
          <a:xfrm>
            <a:off x="3882725" y="4372458"/>
            <a:ext cx="3145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de-DE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9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33" name="Group 3032"/>
          <p:cNvGrpSpPr/>
          <p:nvPr/>
        </p:nvGrpSpPr>
        <p:grpSpPr>
          <a:xfrm>
            <a:off x="226748" y="668311"/>
            <a:ext cx="6474589" cy="5008111"/>
            <a:chOff x="-114276" y="668311"/>
            <a:chExt cx="7023645" cy="5008111"/>
          </a:xfrm>
        </p:grpSpPr>
        <p:grpSp>
          <p:nvGrpSpPr>
            <p:cNvPr id="3026" name="Group 3025"/>
            <p:cNvGrpSpPr/>
            <p:nvPr/>
          </p:nvGrpSpPr>
          <p:grpSpPr>
            <a:xfrm>
              <a:off x="4801884" y="1010870"/>
              <a:ext cx="1714783" cy="1343211"/>
              <a:chOff x="4832997" y="1010870"/>
              <a:chExt cx="1714783" cy="1343211"/>
            </a:xfrm>
          </p:grpSpPr>
          <p:sp>
            <p:nvSpPr>
              <p:cNvPr id="711" name="Freeform 694"/>
              <p:cNvSpPr>
                <a:spLocks/>
              </p:cNvSpPr>
              <p:nvPr/>
            </p:nvSpPr>
            <p:spPr bwMode="auto">
              <a:xfrm>
                <a:off x="5120826" y="2106245"/>
                <a:ext cx="1426954" cy="105251"/>
              </a:xfrm>
              <a:custGeom>
                <a:avLst/>
                <a:gdLst>
                  <a:gd name="T0" fmla="*/ 12 w 896"/>
                  <a:gd name="T1" fmla="*/ 471 h 588"/>
                  <a:gd name="T2" fmla="*/ 26 w 896"/>
                  <a:gd name="T3" fmla="*/ 588 h 588"/>
                  <a:gd name="T4" fmla="*/ 41 w 896"/>
                  <a:gd name="T5" fmla="*/ 471 h 588"/>
                  <a:gd name="T6" fmla="*/ 59 w 896"/>
                  <a:gd name="T7" fmla="*/ 588 h 588"/>
                  <a:gd name="T8" fmla="*/ 75 w 896"/>
                  <a:gd name="T9" fmla="*/ 588 h 588"/>
                  <a:gd name="T10" fmla="*/ 90 w 896"/>
                  <a:gd name="T11" fmla="*/ 588 h 588"/>
                  <a:gd name="T12" fmla="*/ 104 w 896"/>
                  <a:gd name="T13" fmla="*/ 588 h 588"/>
                  <a:gd name="T14" fmla="*/ 117 w 896"/>
                  <a:gd name="T15" fmla="*/ 588 h 588"/>
                  <a:gd name="T16" fmla="*/ 131 w 896"/>
                  <a:gd name="T17" fmla="*/ 588 h 588"/>
                  <a:gd name="T18" fmla="*/ 150 w 896"/>
                  <a:gd name="T19" fmla="*/ 471 h 588"/>
                  <a:gd name="T20" fmla="*/ 164 w 896"/>
                  <a:gd name="T21" fmla="*/ 588 h 588"/>
                  <a:gd name="T22" fmla="*/ 180 w 896"/>
                  <a:gd name="T23" fmla="*/ 471 h 588"/>
                  <a:gd name="T24" fmla="*/ 193 w 896"/>
                  <a:gd name="T25" fmla="*/ 471 h 588"/>
                  <a:gd name="T26" fmla="*/ 210 w 896"/>
                  <a:gd name="T27" fmla="*/ 588 h 588"/>
                  <a:gd name="T28" fmla="*/ 225 w 896"/>
                  <a:gd name="T29" fmla="*/ 588 h 588"/>
                  <a:gd name="T30" fmla="*/ 239 w 896"/>
                  <a:gd name="T31" fmla="*/ 588 h 588"/>
                  <a:gd name="T32" fmla="*/ 253 w 896"/>
                  <a:gd name="T33" fmla="*/ 588 h 588"/>
                  <a:gd name="T34" fmla="*/ 266 w 896"/>
                  <a:gd name="T35" fmla="*/ 471 h 588"/>
                  <a:gd name="T36" fmla="*/ 282 w 896"/>
                  <a:gd name="T37" fmla="*/ 353 h 588"/>
                  <a:gd name="T38" fmla="*/ 294 w 896"/>
                  <a:gd name="T39" fmla="*/ 471 h 588"/>
                  <a:gd name="T40" fmla="*/ 308 w 896"/>
                  <a:gd name="T41" fmla="*/ 471 h 588"/>
                  <a:gd name="T42" fmla="*/ 322 w 896"/>
                  <a:gd name="T43" fmla="*/ 471 h 588"/>
                  <a:gd name="T44" fmla="*/ 338 w 896"/>
                  <a:gd name="T45" fmla="*/ 588 h 588"/>
                  <a:gd name="T46" fmla="*/ 354 w 896"/>
                  <a:gd name="T47" fmla="*/ 353 h 588"/>
                  <a:gd name="T48" fmla="*/ 367 w 896"/>
                  <a:gd name="T49" fmla="*/ 353 h 588"/>
                  <a:gd name="T50" fmla="*/ 380 w 896"/>
                  <a:gd name="T51" fmla="*/ 353 h 588"/>
                  <a:gd name="T52" fmla="*/ 394 w 896"/>
                  <a:gd name="T53" fmla="*/ 471 h 588"/>
                  <a:gd name="T54" fmla="*/ 408 w 896"/>
                  <a:gd name="T55" fmla="*/ 471 h 588"/>
                  <a:gd name="T56" fmla="*/ 420 w 896"/>
                  <a:gd name="T57" fmla="*/ 588 h 588"/>
                  <a:gd name="T58" fmla="*/ 435 w 896"/>
                  <a:gd name="T59" fmla="*/ 588 h 588"/>
                  <a:gd name="T60" fmla="*/ 450 w 896"/>
                  <a:gd name="T61" fmla="*/ 235 h 588"/>
                  <a:gd name="T62" fmla="*/ 462 w 896"/>
                  <a:gd name="T63" fmla="*/ 471 h 588"/>
                  <a:gd name="T64" fmla="*/ 475 w 896"/>
                  <a:gd name="T65" fmla="*/ 588 h 588"/>
                  <a:gd name="T66" fmla="*/ 492 w 896"/>
                  <a:gd name="T67" fmla="*/ 471 h 588"/>
                  <a:gd name="T68" fmla="*/ 507 w 896"/>
                  <a:gd name="T69" fmla="*/ 588 h 588"/>
                  <a:gd name="T70" fmla="*/ 524 w 896"/>
                  <a:gd name="T71" fmla="*/ 588 h 588"/>
                  <a:gd name="T72" fmla="*/ 537 w 896"/>
                  <a:gd name="T73" fmla="*/ 353 h 588"/>
                  <a:gd name="T74" fmla="*/ 551 w 896"/>
                  <a:gd name="T75" fmla="*/ 588 h 588"/>
                  <a:gd name="T76" fmla="*/ 567 w 896"/>
                  <a:gd name="T77" fmla="*/ 471 h 588"/>
                  <a:gd name="T78" fmla="*/ 579 w 896"/>
                  <a:gd name="T79" fmla="*/ 588 h 588"/>
                  <a:gd name="T80" fmla="*/ 594 w 896"/>
                  <a:gd name="T81" fmla="*/ 235 h 588"/>
                  <a:gd name="T82" fmla="*/ 606 w 896"/>
                  <a:gd name="T83" fmla="*/ 353 h 588"/>
                  <a:gd name="T84" fmla="*/ 621 w 896"/>
                  <a:gd name="T85" fmla="*/ 588 h 588"/>
                  <a:gd name="T86" fmla="*/ 636 w 896"/>
                  <a:gd name="T87" fmla="*/ 353 h 588"/>
                  <a:gd name="T88" fmla="*/ 650 w 896"/>
                  <a:gd name="T89" fmla="*/ 588 h 588"/>
                  <a:gd name="T90" fmla="*/ 661 w 896"/>
                  <a:gd name="T91" fmla="*/ 588 h 588"/>
                  <a:gd name="T92" fmla="*/ 675 w 896"/>
                  <a:gd name="T93" fmla="*/ 353 h 588"/>
                  <a:gd name="T94" fmla="*/ 688 w 896"/>
                  <a:gd name="T95" fmla="*/ 471 h 588"/>
                  <a:gd name="T96" fmla="*/ 706 w 896"/>
                  <a:gd name="T97" fmla="*/ 471 h 588"/>
                  <a:gd name="T98" fmla="*/ 723 w 896"/>
                  <a:gd name="T99" fmla="*/ 588 h 588"/>
                  <a:gd name="T100" fmla="*/ 736 w 896"/>
                  <a:gd name="T101" fmla="*/ 471 h 588"/>
                  <a:gd name="T102" fmla="*/ 751 w 896"/>
                  <a:gd name="T103" fmla="*/ 353 h 588"/>
                  <a:gd name="T104" fmla="*/ 766 w 896"/>
                  <a:gd name="T105" fmla="*/ 588 h 588"/>
                  <a:gd name="T106" fmla="*/ 783 w 896"/>
                  <a:gd name="T107" fmla="*/ 353 h 588"/>
                  <a:gd name="T108" fmla="*/ 799 w 896"/>
                  <a:gd name="T109" fmla="*/ 588 h 588"/>
                  <a:gd name="T110" fmla="*/ 812 w 896"/>
                  <a:gd name="T111" fmla="*/ 588 h 588"/>
                  <a:gd name="T112" fmla="*/ 829 w 896"/>
                  <a:gd name="T113" fmla="*/ 471 h 588"/>
                  <a:gd name="T114" fmla="*/ 844 w 896"/>
                  <a:gd name="T115" fmla="*/ 588 h 588"/>
                  <a:gd name="T116" fmla="*/ 858 w 896"/>
                  <a:gd name="T117" fmla="*/ 471 h 588"/>
                  <a:gd name="T118" fmla="*/ 872 w 896"/>
                  <a:gd name="T119" fmla="*/ 471 h 588"/>
                  <a:gd name="T120" fmla="*/ 886 w 896"/>
                  <a:gd name="T121" fmla="*/ 588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96" h="588">
                    <a:moveTo>
                      <a:pt x="0" y="588"/>
                    </a:moveTo>
                    <a:lnTo>
                      <a:pt x="0" y="588"/>
                    </a:lnTo>
                    <a:lnTo>
                      <a:pt x="1" y="471"/>
                    </a:lnTo>
                    <a:lnTo>
                      <a:pt x="2" y="353"/>
                    </a:lnTo>
                    <a:lnTo>
                      <a:pt x="3" y="353"/>
                    </a:lnTo>
                    <a:lnTo>
                      <a:pt x="3" y="588"/>
                    </a:lnTo>
                    <a:lnTo>
                      <a:pt x="4" y="588"/>
                    </a:lnTo>
                    <a:lnTo>
                      <a:pt x="5" y="471"/>
                    </a:lnTo>
                    <a:lnTo>
                      <a:pt x="5" y="588"/>
                    </a:lnTo>
                    <a:lnTo>
                      <a:pt x="7" y="588"/>
                    </a:lnTo>
                    <a:lnTo>
                      <a:pt x="8" y="235"/>
                    </a:lnTo>
                    <a:lnTo>
                      <a:pt x="9" y="471"/>
                    </a:lnTo>
                    <a:lnTo>
                      <a:pt x="10" y="117"/>
                    </a:lnTo>
                    <a:lnTo>
                      <a:pt x="10" y="588"/>
                    </a:lnTo>
                    <a:lnTo>
                      <a:pt x="11" y="353"/>
                    </a:lnTo>
                    <a:lnTo>
                      <a:pt x="12" y="588"/>
                    </a:lnTo>
                    <a:lnTo>
                      <a:pt x="12" y="471"/>
                    </a:lnTo>
                    <a:lnTo>
                      <a:pt x="13" y="588"/>
                    </a:lnTo>
                    <a:lnTo>
                      <a:pt x="14" y="353"/>
                    </a:lnTo>
                    <a:lnTo>
                      <a:pt x="15" y="588"/>
                    </a:lnTo>
                    <a:lnTo>
                      <a:pt x="15" y="471"/>
                    </a:lnTo>
                    <a:lnTo>
                      <a:pt x="16" y="588"/>
                    </a:lnTo>
                    <a:lnTo>
                      <a:pt x="17" y="588"/>
                    </a:lnTo>
                    <a:lnTo>
                      <a:pt x="18" y="353"/>
                    </a:lnTo>
                    <a:lnTo>
                      <a:pt x="19" y="588"/>
                    </a:lnTo>
                    <a:lnTo>
                      <a:pt x="19" y="588"/>
                    </a:lnTo>
                    <a:lnTo>
                      <a:pt x="20" y="471"/>
                    </a:lnTo>
                    <a:lnTo>
                      <a:pt x="21" y="588"/>
                    </a:lnTo>
                    <a:lnTo>
                      <a:pt x="21" y="471"/>
                    </a:lnTo>
                    <a:lnTo>
                      <a:pt x="22" y="588"/>
                    </a:lnTo>
                    <a:lnTo>
                      <a:pt x="24" y="588"/>
                    </a:lnTo>
                    <a:lnTo>
                      <a:pt x="24" y="235"/>
                    </a:lnTo>
                    <a:lnTo>
                      <a:pt x="25" y="588"/>
                    </a:lnTo>
                    <a:lnTo>
                      <a:pt x="26" y="588"/>
                    </a:lnTo>
                    <a:lnTo>
                      <a:pt x="28" y="471"/>
                    </a:lnTo>
                    <a:lnTo>
                      <a:pt x="28" y="588"/>
                    </a:lnTo>
                    <a:lnTo>
                      <a:pt x="29" y="353"/>
                    </a:lnTo>
                    <a:lnTo>
                      <a:pt x="30" y="471"/>
                    </a:lnTo>
                    <a:lnTo>
                      <a:pt x="31" y="588"/>
                    </a:lnTo>
                    <a:lnTo>
                      <a:pt x="32" y="471"/>
                    </a:lnTo>
                    <a:lnTo>
                      <a:pt x="33" y="588"/>
                    </a:lnTo>
                    <a:lnTo>
                      <a:pt x="33" y="471"/>
                    </a:lnTo>
                    <a:lnTo>
                      <a:pt x="34" y="235"/>
                    </a:lnTo>
                    <a:lnTo>
                      <a:pt x="35" y="588"/>
                    </a:lnTo>
                    <a:lnTo>
                      <a:pt x="36" y="588"/>
                    </a:lnTo>
                    <a:lnTo>
                      <a:pt x="37" y="471"/>
                    </a:lnTo>
                    <a:lnTo>
                      <a:pt x="37" y="588"/>
                    </a:lnTo>
                    <a:lnTo>
                      <a:pt x="39" y="588"/>
                    </a:lnTo>
                    <a:lnTo>
                      <a:pt x="40" y="471"/>
                    </a:lnTo>
                    <a:lnTo>
                      <a:pt x="40" y="588"/>
                    </a:lnTo>
                    <a:lnTo>
                      <a:pt x="41" y="471"/>
                    </a:lnTo>
                    <a:lnTo>
                      <a:pt x="42" y="471"/>
                    </a:lnTo>
                    <a:lnTo>
                      <a:pt x="43" y="471"/>
                    </a:lnTo>
                    <a:lnTo>
                      <a:pt x="44" y="588"/>
                    </a:lnTo>
                    <a:lnTo>
                      <a:pt x="44" y="353"/>
                    </a:lnTo>
                    <a:lnTo>
                      <a:pt x="45" y="588"/>
                    </a:lnTo>
                    <a:lnTo>
                      <a:pt x="46" y="588"/>
                    </a:lnTo>
                    <a:lnTo>
                      <a:pt x="47" y="588"/>
                    </a:lnTo>
                    <a:lnTo>
                      <a:pt x="48" y="353"/>
                    </a:lnTo>
                    <a:lnTo>
                      <a:pt x="49" y="588"/>
                    </a:lnTo>
                    <a:lnTo>
                      <a:pt x="50" y="588"/>
                    </a:lnTo>
                    <a:lnTo>
                      <a:pt x="51" y="471"/>
                    </a:lnTo>
                    <a:lnTo>
                      <a:pt x="53" y="471"/>
                    </a:lnTo>
                    <a:lnTo>
                      <a:pt x="54" y="588"/>
                    </a:lnTo>
                    <a:lnTo>
                      <a:pt x="56" y="588"/>
                    </a:lnTo>
                    <a:lnTo>
                      <a:pt x="57" y="588"/>
                    </a:lnTo>
                    <a:lnTo>
                      <a:pt x="58" y="471"/>
                    </a:lnTo>
                    <a:lnTo>
                      <a:pt x="59" y="588"/>
                    </a:lnTo>
                    <a:lnTo>
                      <a:pt x="60" y="588"/>
                    </a:lnTo>
                    <a:lnTo>
                      <a:pt x="61" y="353"/>
                    </a:lnTo>
                    <a:lnTo>
                      <a:pt x="62" y="471"/>
                    </a:lnTo>
                    <a:lnTo>
                      <a:pt x="63" y="471"/>
                    </a:lnTo>
                    <a:lnTo>
                      <a:pt x="63" y="353"/>
                    </a:lnTo>
                    <a:lnTo>
                      <a:pt x="64" y="588"/>
                    </a:lnTo>
                    <a:lnTo>
                      <a:pt x="65" y="588"/>
                    </a:lnTo>
                    <a:lnTo>
                      <a:pt x="67" y="588"/>
                    </a:lnTo>
                    <a:lnTo>
                      <a:pt x="68" y="471"/>
                    </a:lnTo>
                    <a:lnTo>
                      <a:pt x="69" y="588"/>
                    </a:lnTo>
                    <a:lnTo>
                      <a:pt x="69" y="588"/>
                    </a:lnTo>
                    <a:lnTo>
                      <a:pt x="70" y="471"/>
                    </a:lnTo>
                    <a:lnTo>
                      <a:pt x="71" y="588"/>
                    </a:lnTo>
                    <a:lnTo>
                      <a:pt x="72" y="471"/>
                    </a:lnTo>
                    <a:lnTo>
                      <a:pt x="73" y="588"/>
                    </a:lnTo>
                    <a:lnTo>
                      <a:pt x="74" y="588"/>
                    </a:lnTo>
                    <a:lnTo>
                      <a:pt x="75" y="588"/>
                    </a:lnTo>
                    <a:lnTo>
                      <a:pt x="76" y="471"/>
                    </a:lnTo>
                    <a:lnTo>
                      <a:pt x="77" y="588"/>
                    </a:lnTo>
                    <a:lnTo>
                      <a:pt x="78" y="588"/>
                    </a:lnTo>
                    <a:lnTo>
                      <a:pt x="79" y="353"/>
                    </a:lnTo>
                    <a:lnTo>
                      <a:pt x="79" y="117"/>
                    </a:lnTo>
                    <a:lnTo>
                      <a:pt x="80" y="588"/>
                    </a:lnTo>
                    <a:lnTo>
                      <a:pt x="81" y="588"/>
                    </a:lnTo>
                    <a:lnTo>
                      <a:pt x="82" y="588"/>
                    </a:lnTo>
                    <a:lnTo>
                      <a:pt x="83" y="471"/>
                    </a:lnTo>
                    <a:lnTo>
                      <a:pt x="83" y="588"/>
                    </a:lnTo>
                    <a:lnTo>
                      <a:pt x="85" y="588"/>
                    </a:lnTo>
                    <a:lnTo>
                      <a:pt x="86" y="588"/>
                    </a:lnTo>
                    <a:lnTo>
                      <a:pt x="88" y="471"/>
                    </a:lnTo>
                    <a:lnTo>
                      <a:pt x="88" y="588"/>
                    </a:lnTo>
                    <a:lnTo>
                      <a:pt x="89" y="588"/>
                    </a:lnTo>
                    <a:lnTo>
                      <a:pt x="90" y="353"/>
                    </a:lnTo>
                    <a:lnTo>
                      <a:pt x="90" y="588"/>
                    </a:lnTo>
                    <a:lnTo>
                      <a:pt x="91" y="353"/>
                    </a:lnTo>
                    <a:lnTo>
                      <a:pt x="92" y="471"/>
                    </a:lnTo>
                    <a:lnTo>
                      <a:pt x="93" y="471"/>
                    </a:lnTo>
                    <a:lnTo>
                      <a:pt x="94" y="588"/>
                    </a:lnTo>
                    <a:lnTo>
                      <a:pt x="95" y="588"/>
                    </a:lnTo>
                    <a:lnTo>
                      <a:pt x="95" y="353"/>
                    </a:lnTo>
                    <a:lnTo>
                      <a:pt x="96" y="471"/>
                    </a:lnTo>
                    <a:lnTo>
                      <a:pt x="97" y="588"/>
                    </a:lnTo>
                    <a:lnTo>
                      <a:pt x="97" y="588"/>
                    </a:lnTo>
                    <a:lnTo>
                      <a:pt x="99" y="588"/>
                    </a:lnTo>
                    <a:lnTo>
                      <a:pt x="99" y="471"/>
                    </a:lnTo>
                    <a:lnTo>
                      <a:pt x="100" y="588"/>
                    </a:lnTo>
                    <a:lnTo>
                      <a:pt x="101" y="353"/>
                    </a:lnTo>
                    <a:lnTo>
                      <a:pt x="102" y="588"/>
                    </a:lnTo>
                    <a:lnTo>
                      <a:pt x="103" y="588"/>
                    </a:lnTo>
                    <a:lnTo>
                      <a:pt x="104" y="471"/>
                    </a:lnTo>
                    <a:lnTo>
                      <a:pt x="104" y="588"/>
                    </a:lnTo>
                    <a:lnTo>
                      <a:pt x="105" y="353"/>
                    </a:lnTo>
                    <a:lnTo>
                      <a:pt x="106" y="353"/>
                    </a:lnTo>
                    <a:lnTo>
                      <a:pt x="106" y="471"/>
                    </a:lnTo>
                    <a:lnTo>
                      <a:pt x="107" y="353"/>
                    </a:lnTo>
                    <a:lnTo>
                      <a:pt x="108" y="471"/>
                    </a:lnTo>
                    <a:lnTo>
                      <a:pt x="108" y="471"/>
                    </a:lnTo>
                    <a:lnTo>
                      <a:pt x="109" y="588"/>
                    </a:lnTo>
                    <a:lnTo>
                      <a:pt x="110" y="471"/>
                    </a:lnTo>
                    <a:lnTo>
                      <a:pt x="111" y="353"/>
                    </a:lnTo>
                    <a:lnTo>
                      <a:pt x="112" y="588"/>
                    </a:lnTo>
                    <a:lnTo>
                      <a:pt x="113" y="471"/>
                    </a:lnTo>
                    <a:lnTo>
                      <a:pt x="113" y="588"/>
                    </a:lnTo>
                    <a:lnTo>
                      <a:pt x="114" y="353"/>
                    </a:lnTo>
                    <a:lnTo>
                      <a:pt x="115" y="588"/>
                    </a:lnTo>
                    <a:lnTo>
                      <a:pt x="115" y="588"/>
                    </a:lnTo>
                    <a:lnTo>
                      <a:pt x="116" y="471"/>
                    </a:lnTo>
                    <a:lnTo>
                      <a:pt x="117" y="588"/>
                    </a:lnTo>
                    <a:lnTo>
                      <a:pt x="118" y="588"/>
                    </a:lnTo>
                    <a:lnTo>
                      <a:pt x="119" y="117"/>
                    </a:lnTo>
                    <a:lnTo>
                      <a:pt x="120" y="353"/>
                    </a:lnTo>
                    <a:lnTo>
                      <a:pt x="120" y="588"/>
                    </a:lnTo>
                    <a:lnTo>
                      <a:pt x="121" y="471"/>
                    </a:lnTo>
                    <a:lnTo>
                      <a:pt x="122" y="588"/>
                    </a:lnTo>
                    <a:lnTo>
                      <a:pt x="122" y="471"/>
                    </a:lnTo>
                    <a:lnTo>
                      <a:pt x="123" y="588"/>
                    </a:lnTo>
                    <a:lnTo>
                      <a:pt x="124" y="471"/>
                    </a:lnTo>
                    <a:lnTo>
                      <a:pt x="125" y="588"/>
                    </a:lnTo>
                    <a:lnTo>
                      <a:pt x="125" y="588"/>
                    </a:lnTo>
                    <a:lnTo>
                      <a:pt x="127" y="471"/>
                    </a:lnTo>
                    <a:lnTo>
                      <a:pt x="127" y="588"/>
                    </a:lnTo>
                    <a:lnTo>
                      <a:pt x="128" y="588"/>
                    </a:lnTo>
                    <a:lnTo>
                      <a:pt x="129" y="588"/>
                    </a:lnTo>
                    <a:lnTo>
                      <a:pt x="131" y="471"/>
                    </a:lnTo>
                    <a:lnTo>
                      <a:pt x="131" y="588"/>
                    </a:lnTo>
                    <a:lnTo>
                      <a:pt x="132" y="588"/>
                    </a:lnTo>
                    <a:lnTo>
                      <a:pt x="134" y="588"/>
                    </a:lnTo>
                    <a:lnTo>
                      <a:pt x="135" y="471"/>
                    </a:lnTo>
                    <a:lnTo>
                      <a:pt x="136" y="353"/>
                    </a:lnTo>
                    <a:lnTo>
                      <a:pt x="136" y="588"/>
                    </a:lnTo>
                    <a:lnTo>
                      <a:pt x="138" y="588"/>
                    </a:lnTo>
                    <a:lnTo>
                      <a:pt x="139" y="471"/>
                    </a:lnTo>
                    <a:lnTo>
                      <a:pt x="141" y="471"/>
                    </a:lnTo>
                    <a:lnTo>
                      <a:pt x="142" y="471"/>
                    </a:lnTo>
                    <a:lnTo>
                      <a:pt x="143" y="588"/>
                    </a:lnTo>
                    <a:lnTo>
                      <a:pt x="144" y="471"/>
                    </a:lnTo>
                    <a:lnTo>
                      <a:pt x="145" y="588"/>
                    </a:lnTo>
                    <a:lnTo>
                      <a:pt x="146" y="588"/>
                    </a:lnTo>
                    <a:lnTo>
                      <a:pt x="148" y="588"/>
                    </a:lnTo>
                    <a:lnTo>
                      <a:pt x="148" y="353"/>
                    </a:lnTo>
                    <a:lnTo>
                      <a:pt x="149" y="588"/>
                    </a:lnTo>
                    <a:lnTo>
                      <a:pt x="150" y="471"/>
                    </a:lnTo>
                    <a:lnTo>
                      <a:pt x="150" y="471"/>
                    </a:lnTo>
                    <a:lnTo>
                      <a:pt x="151" y="588"/>
                    </a:lnTo>
                    <a:lnTo>
                      <a:pt x="152" y="471"/>
                    </a:lnTo>
                    <a:lnTo>
                      <a:pt x="152" y="588"/>
                    </a:lnTo>
                    <a:lnTo>
                      <a:pt x="153" y="471"/>
                    </a:lnTo>
                    <a:lnTo>
                      <a:pt x="154" y="588"/>
                    </a:lnTo>
                    <a:lnTo>
                      <a:pt x="154" y="588"/>
                    </a:lnTo>
                    <a:lnTo>
                      <a:pt x="156" y="353"/>
                    </a:lnTo>
                    <a:lnTo>
                      <a:pt x="157" y="588"/>
                    </a:lnTo>
                    <a:lnTo>
                      <a:pt x="157" y="588"/>
                    </a:lnTo>
                    <a:lnTo>
                      <a:pt x="158" y="471"/>
                    </a:lnTo>
                    <a:lnTo>
                      <a:pt x="159" y="471"/>
                    </a:lnTo>
                    <a:lnTo>
                      <a:pt x="160" y="471"/>
                    </a:lnTo>
                    <a:lnTo>
                      <a:pt x="161" y="588"/>
                    </a:lnTo>
                    <a:lnTo>
                      <a:pt x="162" y="353"/>
                    </a:lnTo>
                    <a:lnTo>
                      <a:pt x="163" y="353"/>
                    </a:lnTo>
                    <a:lnTo>
                      <a:pt x="164" y="588"/>
                    </a:lnTo>
                    <a:lnTo>
                      <a:pt x="164" y="588"/>
                    </a:lnTo>
                    <a:lnTo>
                      <a:pt x="166" y="471"/>
                    </a:lnTo>
                    <a:lnTo>
                      <a:pt x="167" y="471"/>
                    </a:lnTo>
                    <a:lnTo>
                      <a:pt x="168" y="353"/>
                    </a:lnTo>
                    <a:lnTo>
                      <a:pt x="168" y="588"/>
                    </a:lnTo>
                    <a:lnTo>
                      <a:pt x="170" y="588"/>
                    </a:lnTo>
                    <a:lnTo>
                      <a:pt x="171" y="588"/>
                    </a:lnTo>
                    <a:lnTo>
                      <a:pt x="172" y="471"/>
                    </a:lnTo>
                    <a:lnTo>
                      <a:pt x="173" y="588"/>
                    </a:lnTo>
                    <a:lnTo>
                      <a:pt x="173" y="471"/>
                    </a:lnTo>
                    <a:lnTo>
                      <a:pt x="174" y="588"/>
                    </a:lnTo>
                    <a:lnTo>
                      <a:pt x="175" y="588"/>
                    </a:lnTo>
                    <a:lnTo>
                      <a:pt x="177" y="588"/>
                    </a:lnTo>
                    <a:lnTo>
                      <a:pt x="177" y="471"/>
                    </a:lnTo>
                    <a:lnTo>
                      <a:pt x="178" y="353"/>
                    </a:lnTo>
                    <a:lnTo>
                      <a:pt x="179" y="471"/>
                    </a:lnTo>
                    <a:lnTo>
                      <a:pt x="180" y="471"/>
                    </a:lnTo>
                    <a:lnTo>
                      <a:pt x="181" y="588"/>
                    </a:lnTo>
                    <a:lnTo>
                      <a:pt x="182" y="471"/>
                    </a:lnTo>
                    <a:lnTo>
                      <a:pt x="182" y="588"/>
                    </a:lnTo>
                    <a:lnTo>
                      <a:pt x="183" y="235"/>
                    </a:lnTo>
                    <a:lnTo>
                      <a:pt x="184" y="471"/>
                    </a:lnTo>
                    <a:lnTo>
                      <a:pt x="184" y="235"/>
                    </a:lnTo>
                    <a:lnTo>
                      <a:pt x="185" y="471"/>
                    </a:lnTo>
                    <a:lnTo>
                      <a:pt x="186" y="588"/>
                    </a:lnTo>
                    <a:lnTo>
                      <a:pt x="186" y="588"/>
                    </a:lnTo>
                    <a:lnTo>
                      <a:pt x="187" y="471"/>
                    </a:lnTo>
                    <a:lnTo>
                      <a:pt x="188" y="471"/>
                    </a:lnTo>
                    <a:lnTo>
                      <a:pt x="189" y="588"/>
                    </a:lnTo>
                    <a:lnTo>
                      <a:pt x="190" y="471"/>
                    </a:lnTo>
                    <a:lnTo>
                      <a:pt x="191" y="588"/>
                    </a:lnTo>
                    <a:lnTo>
                      <a:pt x="192" y="235"/>
                    </a:lnTo>
                    <a:lnTo>
                      <a:pt x="193" y="471"/>
                    </a:lnTo>
                    <a:lnTo>
                      <a:pt x="193" y="471"/>
                    </a:lnTo>
                    <a:lnTo>
                      <a:pt x="195" y="353"/>
                    </a:lnTo>
                    <a:lnTo>
                      <a:pt x="196" y="588"/>
                    </a:lnTo>
                    <a:lnTo>
                      <a:pt x="196" y="471"/>
                    </a:lnTo>
                    <a:lnTo>
                      <a:pt x="198" y="588"/>
                    </a:lnTo>
                    <a:lnTo>
                      <a:pt x="198" y="471"/>
                    </a:lnTo>
                    <a:lnTo>
                      <a:pt x="199" y="588"/>
                    </a:lnTo>
                    <a:lnTo>
                      <a:pt x="200" y="353"/>
                    </a:lnTo>
                    <a:lnTo>
                      <a:pt x="200" y="471"/>
                    </a:lnTo>
                    <a:lnTo>
                      <a:pt x="202" y="588"/>
                    </a:lnTo>
                    <a:lnTo>
                      <a:pt x="203" y="588"/>
                    </a:lnTo>
                    <a:lnTo>
                      <a:pt x="205" y="588"/>
                    </a:lnTo>
                    <a:lnTo>
                      <a:pt x="205" y="353"/>
                    </a:lnTo>
                    <a:lnTo>
                      <a:pt x="206" y="471"/>
                    </a:lnTo>
                    <a:lnTo>
                      <a:pt x="207" y="588"/>
                    </a:lnTo>
                    <a:lnTo>
                      <a:pt x="208" y="471"/>
                    </a:lnTo>
                    <a:lnTo>
                      <a:pt x="209" y="588"/>
                    </a:lnTo>
                    <a:lnTo>
                      <a:pt x="210" y="588"/>
                    </a:lnTo>
                    <a:lnTo>
                      <a:pt x="212" y="471"/>
                    </a:lnTo>
                    <a:lnTo>
                      <a:pt x="212" y="353"/>
                    </a:lnTo>
                    <a:lnTo>
                      <a:pt x="213" y="117"/>
                    </a:lnTo>
                    <a:lnTo>
                      <a:pt x="214" y="588"/>
                    </a:lnTo>
                    <a:lnTo>
                      <a:pt x="214" y="588"/>
                    </a:lnTo>
                    <a:lnTo>
                      <a:pt x="216" y="588"/>
                    </a:lnTo>
                    <a:lnTo>
                      <a:pt x="216" y="353"/>
                    </a:lnTo>
                    <a:lnTo>
                      <a:pt x="217" y="588"/>
                    </a:lnTo>
                    <a:lnTo>
                      <a:pt x="218" y="353"/>
                    </a:lnTo>
                    <a:lnTo>
                      <a:pt x="219" y="471"/>
                    </a:lnTo>
                    <a:lnTo>
                      <a:pt x="219" y="588"/>
                    </a:lnTo>
                    <a:lnTo>
                      <a:pt x="220" y="471"/>
                    </a:lnTo>
                    <a:lnTo>
                      <a:pt x="221" y="588"/>
                    </a:lnTo>
                    <a:lnTo>
                      <a:pt x="221" y="471"/>
                    </a:lnTo>
                    <a:lnTo>
                      <a:pt x="223" y="588"/>
                    </a:lnTo>
                    <a:lnTo>
                      <a:pt x="224" y="235"/>
                    </a:lnTo>
                    <a:lnTo>
                      <a:pt x="225" y="588"/>
                    </a:lnTo>
                    <a:lnTo>
                      <a:pt x="225" y="471"/>
                    </a:lnTo>
                    <a:lnTo>
                      <a:pt x="227" y="588"/>
                    </a:lnTo>
                    <a:lnTo>
                      <a:pt x="228" y="353"/>
                    </a:lnTo>
                    <a:lnTo>
                      <a:pt x="228" y="588"/>
                    </a:lnTo>
                    <a:lnTo>
                      <a:pt x="229" y="117"/>
                    </a:lnTo>
                    <a:lnTo>
                      <a:pt x="230" y="353"/>
                    </a:lnTo>
                    <a:lnTo>
                      <a:pt x="230" y="588"/>
                    </a:lnTo>
                    <a:lnTo>
                      <a:pt x="231" y="588"/>
                    </a:lnTo>
                    <a:lnTo>
                      <a:pt x="232" y="471"/>
                    </a:lnTo>
                    <a:lnTo>
                      <a:pt x="232" y="588"/>
                    </a:lnTo>
                    <a:lnTo>
                      <a:pt x="234" y="353"/>
                    </a:lnTo>
                    <a:lnTo>
                      <a:pt x="235" y="588"/>
                    </a:lnTo>
                    <a:lnTo>
                      <a:pt x="235" y="471"/>
                    </a:lnTo>
                    <a:lnTo>
                      <a:pt x="236" y="588"/>
                    </a:lnTo>
                    <a:lnTo>
                      <a:pt x="237" y="471"/>
                    </a:lnTo>
                    <a:lnTo>
                      <a:pt x="238" y="353"/>
                    </a:lnTo>
                    <a:lnTo>
                      <a:pt x="239" y="588"/>
                    </a:lnTo>
                    <a:lnTo>
                      <a:pt x="239" y="588"/>
                    </a:lnTo>
                    <a:lnTo>
                      <a:pt x="240" y="471"/>
                    </a:lnTo>
                    <a:lnTo>
                      <a:pt x="241" y="588"/>
                    </a:lnTo>
                    <a:lnTo>
                      <a:pt x="241" y="471"/>
                    </a:lnTo>
                    <a:lnTo>
                      <a:pt x="242" y="588"/>
                    </a:lnTo>
                    <a:lnTo>
                      <a:pt x="243" y="235"/>
                    </a:lnTo>
                    <a:lnTo>
                      <a:pt x="244" y="588"/>
                    </a:lnTo>
                    <a:lnTo>
                      <a:pt x="244" y="353"/>
                    </a:lnTo>
                    <a:lnTo>
                      <a:pt x="245" y="353"/>
                    </a:lnTo>
                    <a:lnTo>
                      <a:pt x="246" y="471"/>
                    </a:lnTo>
                    <a:lnTo>
                      <a:pt x="246" y="588"/>
                    </a:lnTo>
                    <a:lnTo>
                      <a:pt x="248" y="588"/>
                    </a:lnTo>
                    <a:lnTo>
                      <a:pt x="249" y="588"/>
                    </a:lnTo>
                    <a:lnTo>
                      <a:pt x="251" y="471"/>
                    </a:lnTo>
                    <a:lnTo>
                      <a:pt x="251" y="588"/>
                    </a:lnTo>
                    <a:lnTo>
                      <a:pt x="252" y="471"/>
                    </a:lnTo>
                    <a:lnTo>
                      <a:pt x="253" y="588"/>
                    </a:lnTo>
                    <a:lnTo>
                      <a:pt x="254" y="471"/>
                    </a:lnTo>
                    <a:lnTo>
                      <a:pt x="255" y="353"/>
                    </a:lnTo>
                    <a:lnTo>
                      <a:pt x="255" y="235"/>
                    </a:lnTo>
                    <a:lnTo>
                      <a:pt x="256" y="235"/>
                    </a:lnTo>
                    <a:lnTo>
                      <a:pt x="257" y="471"/>
                    </a:lnTo>
                    <a:lnTo>
                      <a:pt x="258" y="471"/>
                    </a:lnTo>
                    <a:lnTo>
                      <a:pt x="259" y="353"/>
                    </a:lnTo>
                    <a:lnTo>
                      <a:pt x="260" y="471"/>
                    </a:lnTo>
                    <a:lnTo>
                      <a:pt x="260" y="235"/>
                    </a:lnTo>
                    <a:lnTo>
                      <a:pt x="261" y="0"/>
                    </a:lnTo>
                    <a:lnTo>
                      <a:pt x="262" y="353"/>
                    </a:lnTo>
                    <a:lnTo>
                      <a:pt x="262" y="117"/>
                    </a:lnTo>
                    <a:lnTo>
                      <a:pt x="263" y="588"/>
                    </a:lnTo>
                    <a:lnTo>
                      <a:pt x="264" y="471"/>
                    </a:lnTo>
                    <a:lnTo>
                      <a:pt x="264" y="588"/>
                    </a:lnTo>
                    <a:lnTo>
                      <a:pt x="265" y="471"/>
                    </a:lnTo>
                    <a:lnTo>
                      <a:pt x="266" y="471"/>
                    </a:lnTo>
                    <a:lnTo>
                      <a:pt x="267" y="588"/>
                    </a:lnTo>
                    <a:lnTo>
                      <a:pt x="267" y="588"/>
                    </a:lnTo>
                    <a:lnTo>
                      <a:pt x="269" y="588"/>
                    </a:lnTo>
                    <a:lnTo>
                      <a:pt x="270" y="471"/>
                    </a:lnTo>
                    <a:lnTo>
                      <a:pt x="271" y="353"/>
                    </a:lnTo>
                    <a:lnTo>
                      <a:pt x="272" y="588"/>
                    </a:lnTo>
                    <a:lnTo>
                      <a:pt x="273" y="588"/>
                    </a:lnTo>
                    <a:lnTo>
                      <a:pt x="274" y="588"/>
                    </a:lnTo>
                    <a:lnTo>
                      <a:pt x="276" y="471"/>
                    </a:lnTo>
                    <a:lnTo>
                      <a:pt x="277" y="588"/>
                    </a:lnTo>
                    <a:lnTo>
                      <a:pt x="278" y="353"/>
                    </a:lnTo>
                    <a:lnTo>
                      <a:pt x="278" y="588"/>
                    </a:lnTo>
                    <a:lnTo>
                      <a:pt x="279" y="353"/>
                    </a:lnTo>
                    <a:lnTo>
                      <a:pt x="280" y="353"/>
                    </a:lnTo>
                    <a:lnTo>
                      <a:pt x="280" y="471"/>
                    </a:lnTo>
                    <a:lnTo>
                      <a:pt x="281" y="588"/>
                    </a:lnTo>
                    <a:lnTo>
                      <a:pt x="282" y="353"/>
                    </a:lnTo>
                    <a:lnTo>
                      <a:pt x="283" y="353"/>
                    </a:lnTo>
                    <a:lnTo>
                      <a:pt x="283" y="235"/>
                    </a:lnTo>
                    <a:lnTo>
                      <a:pt x="284" y="471"/>
                    </a:lnTo>
                    <a:lnTo>
                      <a:pt x="285" y="588"/>
                    </a:lnTo>
                    <a:lnTo>
                      <a:pt x="285" y="588"/>
                    </a:lnTo>
                    <a:lnTo>
                      <a:pt x="287" y="588"/>
                    </a:lnTo>
                    <a:lnTo>
                      <a:pt x="287" y="353"/>
                    </a:lnTo>
                    <a:lnTo>
                      <a:pt x="288" y="588"/>
                    </a:lnTo>
                    <a:lnTo>
                      <a:pt x="289" y="353"/>
                    </a:lnTo>
                    <a:lnTo>
                      <a:pt x="290" y="353"/>
                    </a:lnTo>
                    <a:lnTo>
                      <a:pt x="290" y="471"/>
                    </a:lnTo>
                    <a:lnTo>
                      <a:pt x="291" y="471"/>
                    </a:lnTo>
                    <a:lnTo>
                      <a:pt x="292" y="588"/>
                    </a:lnTo>
                    <a:lnTo>
                      <a:pt x="292" y="588"/>
                    </a:lnTo>
                    <a:lnTo>
                      <a:pt x="293" y="471"/>
                    </a:lnTo>
                    <a:lnTo>
                      <a:pt x="294" y="588"/>
                    </a:lnTo>
                    <a:lnTo>
                      <a:pt x="294" y="471"/>
                    </a:lnTo>
                    <a:lnTo>
                      <a:pt x="295" y="471"/>
                    </a:lnTo>
                    <a:lnTo>
                      <a:pt x="296" y="588"/>
                    </a:lnTo>
                    <a:lnTo>
                      <a:pt x="297" y="471"/>
                    </a:lnTo>
                    <a:lnTo>
                      <a:pt x="297" y="588"/>
                    </a:lnTo>
                    <a:lnTo>
                      <a:pt x="298" y="588"/>
                    </a:lnTo>
                    <a:lnTo>
                      <a:pt x="299" y="471"/>
                    </a:lnTo>
                    <a:lnTo>
                      <a:pt x="300" y="588"/>
                    </a:lnTo>
                    <a:lnTo>
                      <a:pt x="301" y="471"/>
                    </a:lnTo>
                    <a:lnTo>
                      <a:pt x="302" y="471"/>
                    </a:lnTo>
                    <a:lnTo>
                      <a:pt x="303" y="588"/>
                    </a:lnTo>
                    <a:lnTo>
                      <a:pt x="303" y="471"/>
                    </a:lnTo>
                    <a:lnTo>
                      <a:pt x="304" y="588"/>
                    </a:lnTo>
                    <a:lnTo>
                      <a:pt x="305" y="471"/>
                    </a:lnTo>
                    <a:lnTo>
                      <a:pt x="306" y="588"/>
                    </a:lnTo>
                    <a:lnTo>
                      <a:pt x="306" y="235"/>
                    </a:lnTo>
                    <a:lnTo>
                      <a:pt x="307" y="353"/>
                    </a:lnTo>
                    <a:lnTo>
                      <a:pt x="308" y="471"/>
                    </a:lnTo>
                    <a:lnTo>
                      <a:pt x="308" y="353"/>
                    </a:lnTo>
                    <a:lnTo>
                      <a:pt x="309" y="471"/>
                    </a:lnTo>
                    <a:lnTo>
                      <a:pt x="310" y="588"/>
                    </a:lnTo>
                    <a:lnTo>
                      <a:pt x="310" y="588"/>
                    </a:lnTo>
                    <a:lnTo>
                      <a:pt x="311" y="471"/>
                    </a:lnTo>
                    <a:lnTo>
                      <a:pt x="312" y="588"/>
                    </a:lnTo>
                    <a:lnTo>
                      <a:pt x="313" y="471"/>
                    </a:lnTo>
                    <a:lnTo>
                      <a:pt x="315" y="353"/>
                    </a:lnTo>
                    <a:lnTo>
                      <a:pt x="316" y="471"/>
                    </a:lnTo>
                    <a:lnTo>
                      <a:pt x="317" y="353"/>
                    </a:lnTo>
                    <a:lnTo>
                      <a:pt x="317" y="588"/>
                    </a:lnTo>
                    <a:lnTo>
                      <a:pt x="319" y="588"/>
                    </a:lnTo>
                    <a:lnTo>
                      <a:pt x="319" y="471"/>
                    </a:lnTo>
                    <a:lnTo>
                      <a:pt x="320" y="588"/>
                    </a:lnTo>
                    <a:lnTo>
                      <a:pt x="321" y="353"/>
                    </a:lnTo>
                    <a:lnTo>
                      <a:pt x="322" y="588"/>
                    </a:lnTo>
                    <a:lnTo>
                      <a:pt x="322" y="471"/>
                    </a:lnTo>
                    <a:lnTo>
                      <a:pt x="323" y="471"/>
                    </a:lnTo>
                    <a:lnTo>
                      <a:pt x="324" y="353"/>
                    </a:lnTo>
                    <a:lnTo>
                      <a:pt x="325" y="471"/>
                    </a:lnTo>
                    <a:lnTo>
                      <a:pt x="326" y="588"/>
                    </a:lnTo>
                    <a:lnTo>
                      <a:pt x="326" y="353"/>
                    </a:lnTo>
                    <a:lnTo>
                      <a:pt x="327" y="588"/>
                    </a:lnTo>
                    <a:lnTo>
                      <a:pt x="328" y="471"/>
                    </a:lnTo>
                    <a:lnTo>
                      <a:pt x="329" y="471"/>
                    </a:lnTo>
                    <a:lnTo>
                      <a:pt x="329" y="588"/>
                    </a:lnTo>
                    <a:lnTo>
                      <a:pt x="330" y="353"/>
                    </a:lnTo>
                    <a:lnTo>
                      <a:pt x="331" y="471"/>
                    </a:lnTo>
                    <a:lnTo>
                      <a:pt x="331" y="588"/>
                    </a:lnTo>
                    <a:lnTo>
                      <a:pt x="333" y="588"/>
                    </a:lnTo>
                    <a:lnTo>
                      <a:pt x="334" y="471"/>
                    </a:lnTo>
                    <a:lnTo>
                      <a:pt x="335" y="588"/>
                    </a:lnTo>
                    <a:lnTo>
                      <a:pt x="337" y="588"/>
                    </a:lnTo>
                    <a:lnTo>
                      <a:pt x="338" y="588"/>
                    </a:lnTo>
                    <a:lnTo>
                      <a:pt x="339" y="353"/>
                    </a:lnTo>
                    <a:lnTo>
                      <a:pt x="340" y="353"/>
                    </a:lnTo>
                    <a:lnTo>
                      <a:pt x="341" y="588"/>
                    </a:lnTo>
                    <a:lnTo>
                      <a:pt x="342" y="353"/>
                    </a:lnTo>
                    <a:lnTo>
                      <a:pt x="342" y="588"/>
                    </a:lnTo>
                    <a:lnTo>
                      <a:pt x="343" y="471"/>
                    </a:lnTo>
                    <a:lnTo>
                      <a:pt x="344" y="471"/>
                    </a:lnTo>
                    <a:lnTo>
                      <a:pt x="345" y="471"/>
                    </a:lnTo>
                    <a:lnTo>
                      <a:pt x="346" y="353"/>
                    </a:lnTo>
                    <a:lnTo>
                      <a:pt x="347" y="471"/>
                    </a:lnTo>
                    <a:lnTo>
                      <a:pt x="348" y="471"/>
                    </a:lnTo>
                    <a:lnTo>
                      <a:pt x="349" y="588"/>
                    </a:lnTo>
                    <a:lnTo>
                      <a:pt x="349" y="588"/>
                    </a:lnTo>
                    <a:lnTo>
                      <a:pt x="351" y="471"/>
                    </a:lnTo>
                    <a:lnTo>
                      <a:pt x="352" y="588"/>
                    </a:lnTo>
                    <a:lnTo>
                      <a:pt x="352" y="588"/>
                    </a:lnTo>
                    <a:lnTo>
                      <a:pt x="354" y="353"/>
                    </a:lnTo>
                    <a:lnTo>
                      <a:pt x="354" y="471"/>
                    </a:lnTo>
                    <a:lnTo>
                      <a:pt x="355" y="588"/>
                    </a:lnTo>
                    <a:lnTo>
                      <a:pt x="356" y="471"/>
                    </a:lnTo>
                    <a:lnTo>
                      <a:pt x="357" y="235"/>
                    </a:lnTo>
                    <a:lnTo>
                      <a:pt x="358" y="471"/>
                    </a:lnTo>
                    <a:lnTo>
                      <a:pt x="358" y="353"/>
                    </a:lnTo>
                    <a:lnTo>
                      <a:pt x="359" y="471"/>
                    </a:lnTo>
                    <a:lnTo>
                      <a:pt x="361" y="471"/>
                    </a:lnTo>
                    <a:lnTo>
                      <a:pt x="361" y="353"/>
                    </a:lnTo>
                    <a:lnTo>
                      <a:pt x="362" y="353"/>
                    </a:lnTo>
                    <a:lnTo>
                      <a:pt x="363" y="588"/>
                    </a:lnTo>
                    <a:lnTo>
                      <a:pt x="363" y="353"/>
                    </a:lnTo>
                    <a:lnTo>
                      <a:pt x="364" y="471"/>
                    </a:lnTo>
                    <a:lnTo>
                      <a:pt x="365" y="471"/>
                    </a:lnTo>
                    <a:lnTo>
                      <a:pt x="365" y="353"/>
                    </a:lnTo>
                    <a:lnTo>
                      <a:pt x="366" y="588"/>
                    </a:lnTo>
                    <a:lnTo>
                      <a:pt x="367" y="353"/>
                    </a:lnTo>
                    <a:lnTo>
                      <a:pt x="368" y="588"/>
                    </a:lnTo>
                    <a:lnTo>
                      <a:pt x="368" y="471"/>
                    </a:lnTo>
                    <a:lnTo>
                      <a:pt x="369" y="588"/>
                    </a:lnTo>
                    <a:lnTo>
                      <a:pt x="370" y="353"/>
                    </a:lnTo>
                    <a:lnTo>
                      <a:pt x="370" y="353"/>
                    </a:lnTo>
                    <a:lnTo>
                      <a:pt x="371" y="471"/>
                    </a:lnTo>
                    <a:lnTo>
                      <a:pt x="372" y="588"/>
                    </a:lnTo>
                    <a:lnTo>
                      <a:pt x="372" y="235"/>
                    </a:lnTo>
                    <a:lnTo>
                      <a:pt x="373" y="471"/>
                    </a:lnTo>
                    <a:lnTo>
                      <a:pt x="374" y="235"/>
                    </a:lnTo>
                    <a:lnTo>
                      <a:pt x="374" y="471"/>
                    </a:lnTo>
                    <a:lnTo>
                      <a:pt x="376" y="471"/>
                    </a:lnTo>
                    <a:lnTo>
                      <a:pt x="377" y="353"/>
                    </a:lnTo>
                    <a:lnTo>
                      <a:pt x="377" y="471"/>
                    </a:lnTo>
                    <a:lnTo>
                      <a:pt x="379" y="471"/>
                    </a:lnTo>
                    <a:lnTo>
                      <a:pt x="379" y="588"/>
                    </a:lnTo>
                    <a:lnTo>
                      <a:pt x="380" y="353"/>
                    </a:lnTo>
                    <a:lnTo>
                      <a:pt x="381" y="471"/>
                    </a:lnTo>
                    <a:lnTo>
                      <a:pt x="381" y="471"/>
                    </a:lnTo>
                    <a:lnTo>
                      <a:pt x="383" y="353"/>
                    </a:lnTo>
                    <a:lnTo>
                      <a:pt x="384" y="588"/>
                    </a:lnTo>
                    <a:lnTo>
                      <a:pt x="384" y="588"/>
                    </a:lnTo>
                    <a:lnTo>
                      <a:pt x="385" y="471"/>
                    </a:lnTo>
                    <a:lnTo>
                      <a:pt x="386" y="471"/>
                    </a:lnTo>
                    <a:lnTo>
                      <a:pt x="386" y="353"/>
                    </a:lnTo>
                    <a:lnTo>
                      <a:pt x="387" y="588"/>
                    </a:lnTo>
                    <a:lnTo>
                      <a:pt x="388" y="588"/>
                    </a:lnTo>
                    <a:lnTo>
                      <a:pt x="390" y="235"/>
                    </a:lnTo>
                    <a:lnTo>
                      <a:pt x="391" y="471"/>
                    </a:lnTo>
                    <a:lnTo>
                      <a:pt x="391" y="471"/>
                    </a:lnTo>
                    <a:lnTo>
                      <a:pt x="392" y="588"/>
                    </a:lnTo>
                    <a:lnTo>
                      <a:pt x="393" y="471"/>
                    </a:lnTo>
                    <a:lnTo>
                      <a:pt x="393" y="588"/>
                    </a:lnTo>
                    <a:lnTo>
                      <a:pt x="394" y="471"/>
                    </a:lnTo>
                    <a:lnTo>
                      <a:pt x="395" y="588"/>
                    </a:lnTo>
                    <a:lnTo>
                      <a:pt x="395" y="471"/>
                    </a:lnTo>
                    <a:lnTo>
                      <a:pt x="396" y="588"/>
                    </a:lnTo>
                    <a:lnTo>
                      <a:pt x="397" y="588"/>
                    </a:lnTo>
                    <a:lnTo>
                      <a:pt x="397" y="471"/>
                    </a:lnTo>
                    <a:lnTo>
                      <a:pt x="398" y="471"/>
                    </a:lnTo>
                    <a:lnTo>
                      <a:pt x="399" y="588"/>
                    </a:lnTo>
                    <a:lnTo>
                      <a:pt x="400" y="471"/>
                    </a:lnTo>
                    <a:lnTo>
                      <a:pt x="401" y="588"/>
                    </a:lnTo>
                    <a:lnTo>
                      <a:pt x="402" y="588"/>
                    </a:lnTo>
                    <a:lnTo>
                      <a:pt x="403" y="471"/>
                    </a:lnTo>
                    <a:lnTo>
                      <a:pt x="404" y="588"/>
                    </a:lnTo>
                    <a:lnTo>
                      <a:pt x="405" y="588"/>
                    </a:lnTo>
                    <a:lnTo>
                      <a:pt x="406" y="353"/>
                    </a:lnTo>
                    <a:lnTo>
                      <a:pt x="407" y="471"/>
                    </a:lnTo>
                    <a:lnTo>
                      <a:pt x="407" y="588"/>
                    </a:lnTo>
                    <a:lnTo>
                      <a:pt x="408" y="471"/>
                    </a:lnTo>
                    <a:lnTo>
                      <a:pt x="409" y="588"/>
                    </a:lnTo>
                    <a:lnTo>
                      <a:pt x="410" y="471"/>
                    </a:lnTo>
                    <a:lnTo>
                      <a:pt x="411" y="471"/>
                    </a:lnTo>
                    <a:lnTo>
                      <a:pt x="411" y="588"/>
                    </a:lnTo>
                    <a:lnTo>
                      <a:pt x="412" y="235"/>
                    </a:lnTo>
                    <a:lnTo>
                      <a:pt x="413" y="353"/>
                    </a:lnTo>
                    <a:lnTo>
                      <a:pt x="414" y="588"/>
                    </a:lnTo>
                    <a:lnTo>
                      <a:pt x="414" y="471"/>
                    </a:lnTo>
                    <a:lnTo>
                      <a:pt x="415" y="471"/>
                    </a:lnTo>
                    <a:lnTo>
                      <a:pt x="416" y="588"/>
                    </a:lnTo>
                    <a:lnTo>
                      <a:pt x="416" y="588"/>
                    </a:lnTo>
                    <a:lnTo>
                      <a:pt x="417" y="471"/>
                    </a:lnTo>
                    <a:lnTo>
                      <a:pt x="418" y="588"/>
                    </a:lnTo>
                    <a:lnTo>
                      <a:pt x="418" y="471"/>
                    </a:lnTo>
                    <a:lnTo>
                      <a:pt x="419" y="353"/>
                    </a:lnTo>
                    <a:lnTo>
                      <a:pt x="420" y="471"/>
                    </a:lnTo>
                    <a:lnTo>
                      <a:pt x="420" y="588"/>
                    </a:lnTo>
                    <a:lnTo>
                      <a:pt x="422" y="588"/>
                    </a:lnTo>
                    <a:lnTo>
                      <a:pt x="423" y="471"/>
                    </a:lnTo>
                    <a:lnTo>
                      <a:pt x="424" y="588"/>
                    </a:lnTo>
                    <a:lnTo>
                      <a:pt x="425" y="588"/>
                    </a:lnTo>
                    <a:lnTo>
                      <a:pt x="425" y="353"/>
                    </a:lnTo>
                    <a:lnTo>
                      <a:pt x="426" y="353"/>
                    </a:lnTo>
                    <a:lnTo>
                      <a:pt x="427" y="588"/>
                    </a:lnTo>
                    <a:lnTo>
                      <a:pt x="428" y="235"/>
                    </a:lnTo>
                    <a:lnTo>
                      <a:pt x="429" y="588"/>
                    </a:lnTo>
                    <a:lnTo>
                      <a:pt x="430" y="471"/>
                    </a:lnTo>
                    <a:lnTo>
                      <a:pt x="430" y="588"/>
                    </a:lnTo>
                    <a:lnTo>
                      <a:pt x="432" y="588"/>
                    </a:lnTo>
                    <a:lnTo>
                      <a:pt x="432" y="471"/>
                    </a:lnTo>
                    <a:lnTo>
                      <a:pt x="433" y="588"/>
                    </a:lnTo>
                    <a:lnTo>
                      <a:pt x="434" y="471"/>
                    </a:lnTo>
                    <a:lnTo>
                      <a:pt x="434" y="471"/>
                    </a:lnTo>
                    <a:lnTo>
                      <a:pt x="435" y="588"/>
                    </a:lnTo>
                    <a:lnTo>
                      <a:pt x="436" y="353"/>
                    </a:lnTo>
                    <a:lnTo>
                      <a:pt x="436" y="588"/>
                    </a:lnTo>
                    <a:lnTo>
                      <a:pt x="437" y="353"/>
                    </a:lnTo>
                    <a:lnTo>
                      <a:pt x="438" y="588"/>
                    </a:lnTo>
                    <a:lnTo>
                      <a:pt x="439" y="588"/>
                    </a:lnTo>
                    <a:lnTo>
                      <a:pt x="440" y="588"/>
                    </a:lnTo>
                    <a:lnTo>
                      <a:pt x="441" y="353"/>
                    </a:lnTo>
                    <a:lnTo>
                      <a:pt x="441" y="588"/>
                    </a:lnTo>
                    <a:lnTo>
                      <a:pt x="443" y="588"/>
                    </a:lnTo>
                    <a:lnTo>
                      <a:pt x="444" y="588"/>
                    </a:lnTo>
                    <a:lnTo>
                      <a:pt x="446" y="588"/>
                    </a:lnTo>
                    <a:lnTo>
                      <a:pt x="446" y="471"/>
                    </a:lnTo>
                    <a:lnTo>
                      <a:pt x="447" y="588"/>
                    </a:lnTo>
                    <a:lnTo>
                      <a:pt x="448" y="353"/>
                    </a:lnTo>
                    <a:lnTo>
                      <a:pt x="449" y="471"/>
                    </a:lnTo>
                    <a:lnTo>
                      <a:pt x="450" y="471"/>
                    </a:lnTo>
                    <a:lnTo>
                      <a:pt x="450" y="235"/>
                    </a:lnTo>
                    <a:lnTo>
                      <a:pt x="451" y="588"/>
                    </a:lnTo>
                    <a:lnTo>
                      <a:pt x="452" y="353"/>
                    </a:lnTo>
                    <a:lnTo>
                      <a:pt x="452" y="588"/>
                    </a:lnTo>
                    <a:lnTo>
                      <a:pt x="453" y="353"/>
                    </a:lnTo>
                    <a:lnTo>
                      <a:pt x="454" y="588"/>
                    </a:lnTo>
                    <a:lnTo>
                      <a:pt x="455" y="471"/>
                    </a:lnTo>
                    <a:lnTo>
                      <a:pt x="455" y="588"/>
                    </a:lnTo>
                    <a:lnTo>
                      <a:pt x="456" y="471"/>
                    </a:lnTo>
                    <a:lnTo>
                      <a:pt x="457" y="471"/>
                    </a:lnTo>
                    <a:lnTo>
                      <a:pt x="457" y="588"/>
                    </a:lnTo>
                    <a:lnTo>
                      <a:pt x="458" y="588"/>
                    </a:lnTo>
                    <a:lnTo>
                      <a:pt x="459" y="235"/>
                    </a:lnTo>
                    <a:lnTo>
                      <a:pt x="459" y="471"/>
                    </a:lnTo>
                    <a:lnTo>
                      <a:pt x="460" y="353"/>
                    </a:lnTo>
                    <a:lnTo>
                      <a:pt x="461" y="471"/>
                    </a:lnTo>
                    <a:lnTo>
                      <a:pt x="462" y="588"/>
                    </a:lnTo>
                    <a:lnTo>
                      <a:pt x="462" y="471"/>
                    </a:lnTo>
                    <a:lnTo>
                      <a:pt x="463" y="588"/>
                    </a:lnTo>
                    <a:lnTo>
                      <a:pt x="464" y="471"/>
                    </a:lnTo>
                    <a:lnTo>
                      <a:pt x="465" y="588"/>
                    </a:lnTo>
                    <a:lnTo>
                      <a:pt x="466" y="471"/>
                    </a:lnTo>
                    <a:lnTo>
                      <a:pt x="466" y="588"/>
                    </a:lnTo>
                    <a:lnTo>
                      <a:pt x="467" y="353"/>
                    </a:lnTo>
                    <a:lnTo>
                      <a:pt x="468" y="471"/>
                    </a:lnTo>
                    <a:lnTo>
                      <a:pt x="468" y="588"/>
                    </a:lnTo>
                    <a:lnTo>
                      <a:pt x="469" y="117"/>
                    </a:lnTo>
                    <a:lnTo>
                      <a:pt x="470" y="588"/>
                    </a:lnTo>
                    <a:lnTo>
                      <a:pt x="471" y="588"/>
                    </a:lnTo>
                    <a:lnTo>
                      <a:pt x="471" y="471"/>
                    </a:lnTo>
                    <a:lnTo>
                      <a:pt x="472" y="588"/>
                    </a:lnTo>
                    <a:lnTo>
                      <a:pt x="473" y="588"/>
                    </a:lnTo>
                    <a:lnTo>
                      <a:pt x="474" y="353"/>
                    </a:lnTo>
                    <a:lnTo>
                      <a:pt x="475" y="353"/>
                    </a:lnTo>
                    <a:lnTo>
                      <a:pt x="475" y="588"/>
                    </a:lnTo>
                    <a:lnTo>
                      <a:pt x="476" y="471"/>
                    </a:lnTo>
                    <a:lnTo>
                      <a:pt x="477" y="353"/>
                    </a:lnTo>
                    <a:lnTo>
                      <a:pt x="478" y="471"/>
                    </a:lnTo>
                    <a:lnTo>
                      <a:pt x="479" y="588"/>
                    </a:lnTo>
                    <a:lnTo>
                      <a:pt x="480" y="588"/>
                    </a:lnTo>
                    <a:lnTo>
                      <a:pt x="482" y="471"/>
                    </a:lnTo>
                    <a:lnTo>
                      <a:pt x="482" y="588"/>
                    </a:lnTo>
                    <a:lnTo>
                      <a:pt x="483" y="471"/>
                    </a:lnTo>
                    <a:lnTo>
                      <a:pt x="485" y="471"/>
                    </a:lnTo>
                    <a:lnTo>
                      <a:pt x="485" y="588"/>
                    </a:lnTo>
                    <a:lnTo>
                      <a:pt x="486" y="471"/>
                    </a:lnTo>
                    <a:lnTo>
                      <a:pt x="487" y="588"/>
                    </a:lnTo>
                    <a:lnTo>
                      <a:pt x="489" y="588"/>
                    </a:lnTo>
                    <a:lnTo>
                      <a:pt x="489" y="471"/>
                    </a:lnTo>
                    <a:lnTo>
                      <a:pt x="490" y="588"/>
                    </a:lnTo>
                    <a:lnTo>
                      <a:pt x="491" y="235"/>
                    </a:lnTo>
                    <a:lnTo>
                      <a:pt x="492" y="471"/>
                    </a:lnTo>
                    <a:lnTo>
                      <a:pt x="493" y="471"/>
                    </a:lnTo>
                    <a:lnTo>
                      <a:pt x="494" y="353"/>
                    </a:lnTo>
                    <a:lnTo>
                      <a:pt x="494" y="588"/>
                    </a:lnTo>
                    <a:lnTo>
                      <a:pt x="495" y="471"/>
                    </a:lnTo>
                    <a:lnTo>
                      <a:pt x="496" y="353"/>
                    </a:lnTo>
                    <a:lnTo>
                      <a:pt x="497" y="588"/>
                    </a:lnTo>
                    <a:lnTo>
                      <a:pt x="498" y="471"/>
                    </a:lnTo>
                    <a:lnTo>
                      <a:pt x="498" y="471"/>
                    </a:lnTo>
                    <a:lnTo>
                      <a:pt x="500" y="471"/>
                    </a:lnTo>
                    <a:lnTo>
                      <a:pt x="501" y="588"/>
                    </a:lnTo>
                    <a:lnTo>
                      <a:pt x="501" y="588"/>
                    </a:lnTo>
                    <a:lnTo>
                      <a:pt x="502" y="471"/>
                    </a:lnTo>
                    <a:lnTo>
                      <a:pt x="503" y="588"/>
                    </a:lnTo>
                    <a:lnTo>
                      <a:pt x="504" y="588"/>
                    </a:lnTo>
                    <a:lnTo>
                      <a:pt x="505" y="353"/>
                    </a:lnTo>
                    <a:lnTo>
                      <a:pt x="506" y="588"/>
                    </a:lnTo>
                    <a:lnTo>
                      <a:pt x="507" y="588"/>
                    </a:lnTo>
                    <a:lnTo>
                      <a:pt x="508" y="588"/>
                    </a:lnTo>
                    <a:lnTo>
                      <a:pt x="509" y="471"/>
                    </a:lnTo>
                    <a:lnTo>
                      <a:pt x="510" y="588"/>
                    </a:lnTo>
                    <a:lnTo>
                      <a:pt x="511" y="588"/>
                    </a:lnTo>
                    <a:lnTo>
                      <a:pt x="512" y="471"/>
                    </a:lnTo>
                    <a:lnTo>
                      <a:pt x="513" y="588"/>
                    </a:lnTo>
                    <a:lnTo>
                      <a:pt x="514" y="471"/>
                    </a:lnTo>
                    <a:lnTo>
                      <a:pt x="515" y="588"/>
                    </a:lnTo>
                    <a:lnTo>
                      <a:pt x="517" y="588"/>
                    </a:lnTo>
                    <a:lnTo>
                      <a:pt x="518" y="588"/>
                    </a:lnTo>
                    <a:lnTo>
                      <a:pt x="519" y="471"/>
                    </a:lnTo>
                    <a:lnTo>
                      <a:pt x="520" y="117"/>
                    </a:lnTo>
                    <a:lnTo>
                      <a:pt x="521" y="588"/>
                    </a:lnTo>
                    <a:lnTo>
                      <a:pt x="522" y="588"/>
                    </a:lnTo>
                    <a:lnTo>
                      <a:pt x="523" y="471"/>
                    </a:lnTo>
                    <a:lnTo>
                      <a:pt x="524" y="471"/>
                    </a:lnTo>
                    <a:lnTo>
                      <a:pt x="524" y="588"/>
                    </a:lnTo>
                    <a:lnTo>
                      <a:pt x="525" y="471"/>
                    </a:lnTo>
                    <a:lnTo>
                      <a:pt x="526" y="353"/>
                    </a:lnTo>
                    <a:lnTo>
                      <a:pt x="526" y="588"/>
                    </a:lnTo>
                    <a:lnTo>
                      <a:pt x="527" y="471"/>
                    </a:lnTo>
                    <a:lnTo>
                      <a:pt x="528" y="471"/>
                    </a:lnTo>
                    <a:lnTo>
                      <a:pt x="528" y="588"/>
                    </a:lnTo>
                    <a:lnTo>
                      <a:pt x="529" y="471"/>
                    </a:lnTo>
                    <a:lnTo>
                      <a:pt x="530" y="588"/>
                    </a:lnTo>
                    <a:lnTo>
                      <a:pt x="531" y="353"/>
                    </a:lnTo>
                    <a:lnTo>
                      <a:pt x="532" y="588"/>
                    </a:lnTo>
                    <a:lnTo>
                      <a:pt x="533" y="353"/>
                    </a:lnTo>
                    <a:lnTo>
                      <a:pt x="533" y="588"/>
                    </a:lnTo>
                    <a:lnTo>
                      <a:pt x="535" y="471"/>
                    </a:lnTo>
                    <a:lnTo>
                      <a:pt x="535" y="588"/>
                    </a:lnTo>
                    <a:lnTo>
                      <a:pt x="536" y="471"/>
                    </a:lnTo>
                    <a:lnTo>
                      <a:pt x="537" y="353"/>
                    </a:lnTo>
                    <a:lnTo>
                      <a:pt x="537" y="353"/>
                    </a:lnTo>
                    <a:lnTo>
                      <a:pt x="538" y="588"/>
                    </a:lnTo>
                    <a:lnTo>
                      <a:pt x="539" y="353"/>
                    </a:lnTo>
                    <a:lnTo>
                      <a:pt x="540" y="471"/>
                    </a:lnTo>
                    <a:lnTo>
                      <a:pt x="540" y="471"/>
                    </a:lnTo>
                    <a:lnTo>
                      <a:pt x="541" y="588"/>
                    </a:lnTo>
                    <a:lnTo>
                      <a:pt x="542" y="588"/>
                    </a:lnTo>
                    <a:lnTo>
                      <a:pt x="543" y="353"/>
                    </a:lnTo>
                    <a:lnTo>
                      <a:pt x="544" y="471"/>
                    </a:lnTo>
                    <a:lnTo>
                      <a:pt x="544" y="353"/>
                    </a:lnTo>
                    <a:lnTo>
                      <a:pt x="545" y="588"/>
                    </a:lnTo>
                    <a:lnTo>
                      <a:pt x="546" y="588"/>
                    </a:lnTo>
                    <a:lnTo>
                      <a:pt x="547" y="353"/>
                    </a:lnTo>
                    <a:lnTo>
                      <a:pt x="548" y="588"/>
                    </a:lnTo>
                    <a:lnTo>
                      <a:pt x="549" y="588"/>
                    </a:lnTo>
                    <a:lnTo>
                      <a:pt x="549" y="471"/>
                    </a:lnTo>
                    <a:lnTo>
                      <a:pt x="550" y="471"/>
                    </a:lnTo>
                    <a:lnTo>
                      <a:pt x="551" y="588"/>
                    </a:lnTo>
                    <a:lnTo>
                      <a:pt x="551" y="588"/>
                    </a:lnTo>
                    <a:lnTo>
                      <a:pt x="553" y="588"/>
                    </a:lnTo>
                    <a:lnTo>
                      <a:pt x="553" y="471"/>
                    </a:lnTo>
                    <a:lnTo>
                      <a:pt x="554" y="471"/>
                    </a:lnTo>
                    <a:lnTo>
                      <a:pt x="556" y="588"/>
                    </a:lnTo>
                    <a:lnTo>
                      <a:pt x="556" y="471"/>
                    </a:lnTo>
                    <a:lnTo>
                      <a:pt x="557" y="588"/>
                    </a:lnTo>
                    <a:lnTo>
                      <a:pt x="558" y="588"/>
                    </a:lnTo>
                    <a:lnTo>
                      <a:pt x="559" y="353"/>
                    </a:lnTo>
                    <a:lnTo>
                      <a:pt x="560" y="588"/>
                    </a:lnTo>
                    <a:lnTo>
                      <a:pt x="561" y="471"/>
                    </a:lnTo>
                    <a:lnTo>
                      <a:pt x="562" y="588"/>
                    </a:lnTo>
                    <a:lnTo>
                      <a:pt x="563" y="588"/>
                    </a:lnTo>
                    <a:lnTo>
                      <a:pt x="564" y="588"/>
                    </a:lnTo>
                    <a:lnTo>
                      <a:pt x="565" y="471"/>
                    </a:lnTo>
                    <a:lnTo>
                      <a:pt x="566" y="588"/>
                    </a:lnTo>
                    <a:lnTo>
                      <a:pt x="567" y="471"/>
                    </a:lnTo>
                    <a:lnTo>
                      <a:pt x="567" y="353"/>
                    </a:lnTo>
                    <a:lnTo>
                      <a:pt x="568" y="471"/>
                    </a:lnTo>
                    <a:lnTo>
                      <a:pt x="569" y="588"/>
                    </a:lnTo>
                    <a:lnTo>
                      <a:pt x="569" y="471"/>
                    </a:lnTo>
                    <a:lnTo>
                      <a:pt x="570" y="235"/>
                    </a:lnTo>
                    <a:lnTo>
                      <a:pt x="571" y="588"/>
                    </a:lnTo>
                    <a:lnTo>
                      <a:pt x="572" y="471"/>
                    </a:lnTo>
                    <a:lnTo>
                      <a:pt x="573" y="588"/>
                    </a:lnTo>
                    <a:lnTo>
                      <a:pt x="574" y="353"/>
                    </a:lnTo>
                    <a:lnTo>
                      <a:pt x="574" y="588"/>
                    </a:lnTo>
                    <a:lnTo>
                      <a:pt x="575" y="588"/>
                    </a:lnTo>
                    <a:lnTo>
                      <a:pt x="576" y="353"/>
                    </a:lnTo>
                    <a:lnTo>
                      <a:pt x="576" y="471"/>
                    </a:lnTo>
                    <a:lnTo>
                      <a:pt x="577" y="353"/>
                    </a:lnTo>
                    <a:lnTo>
                      <a:pt x="578" y="471"/>
                    </a:lnTo>
                    <a:lnTo>
                      <a:pt x="579" y="588"/>
                    </a:lnTo>
                    <a:lnTo>
                      <a:pt x="579" y="588"/>
                    </a:lnTo>
                    <a:lnTo>
                      <a:pt x="580" y="471"/>
                    </a:lnTo>
                    <a:lnTo>
                      <a:pt x="581" y="117"/>
                    </a:lnTo>
                    <a:lnTo>
                      <a:pt x="581" y="588"/>
                    </a:lnTo>
                    <a:lnTo>
                      <a:pt x="582" y="471"/>
                    </a:lnTo>
                    <a:lnTo>
                      <a:pt x="583" y="471"/>
                    </a:lnTo>
                    <a:lnTo>
                      <a:pt x="585" y="471"/>
                    </a:lnTo>
                    <a:lnTo>
                      <a:pt x="585" y="588"/>
                    </a:lnTo>
                    <a:lnTo>
                      <a:pt x="586" y="588"/>
                    </a:lnTo>
                    <a:lnTo>
                      <a:pt x="587" y="353"/>
                    </a:lnTo>
                    <a:lnTo>
                      <a:pt x="588" y="588"/>
                    </a:lnTo>
                    <a:lnTo>
                      <a:pt x="589" y="235"/>
                    </a:lnTo>
                    <a:lnTo>
                      <a:pt x="590" y="471"/>
                    </a:lnTo>
                    <a:lnTo>
                      <a:pt x="590" y="471"/>
                    </a:lnTo>
                    <a:lnTo>
                      <a:pt x="591" y="588"/>
                    </a:lnTo>
                    <a:lnTo>
                      <a:pt x="592" y="471"/>
                    </a:lnTo>
                    <a:lnTo>
                      <a:pt x="593" y="471"/>
                    </a:lnTo>
                    <a:lnTo>
                      <a:pt x="594" y="235"/>
                    </a:lnTo>
                    <a:lnTo>
                      <a:pt x="595" y="588"/>
                    </a:lnTo>
                    <a:lnTo>
                      <a:pt x="595" y="471"/>
                    </a:lnTo>
                    <a:lnTo>
                      <a:pt x="596" y="353"/>
                    </a:lnTo>
                    <a:lnTo>
                      <a:pt x="597" y="235"/>
                    </a:lnTo>
                    <a:lnTo>
                      <a:pt x="597" y="353"/>
                    </a:lnTo>
                    <a:lnTo>
                      <a:pt x="598" y="471"/>
                    </a:lnTo>
                    <a:lnTo>
                      <a:pt x="599" y="588"/>
                    </a:lnTo>
                    <a:lnTo>
                      <a:pt x="599" y="353"/>
                    </a:lnTo>
                    <a:lnTo>
                      <a:pt x="600" y="588"/>
                    </a:lnTo>
                    <a:lnTo>
                      <a:pt x="601" y="353"/>
                    </a:lnTo>
                    <a:lnTo>
                      <a:pt x="601" y="353"/>
                    </a:lnTo>
                    <a:lnTo>
                      <a:pt x="602" y="588"/>
                    </a:lnTo>
                    <a:lnTo>
                      <a:pt x="603" y="588"/>
                    </a:lnTo>
                    <a:lnTo>
                      <a:pt x="604" y="471"/>
                    </a:lnTo>
                    <a:lnTo>
                      <a:pt x="604" y="588"/>
                    </a:lnTo>
                    <a:lnTo>
                      <a:pt x="605" y="353"/>
                    </a:lnTo>
                    <a:lnTo>
                      <a:pt x="606" y="353"/>
                    </a:lnTo>
                    <a:lnTo>
                      <a:pt x="606" y="588"/>
                    </a:lnTo>
                    <a:lnTo>
                      <a:pt x="607" y="588"/>
                    </a:lnTo>
                    <a:lnTo>
                      <a:pt x="608" y="588"/>
                    </a:lnTo>
                    <a:lnTo>
                      <a:pt x="610" y="588"/>
                    </a:lnTo>
                    <a:lnTo>
                      <a:pt x="611" y="471"/>
                    </a:lnTo>
                    <a:lnTo>
                      <a:pt x="611" y="588"/>
                    </a:lnTo>
                    <a:lnTo>
                      <a:pt x="612" y="235"/>
                    </a:lnTo>
                    <a:lnTo>
                      <a:pt x="613" y="588"/>
                    </a:lnTo>
                    <a:lnTo>
                      <a:pt x="613" y="471"/>
                    </a:lnTo>
                    <a:lnTo>
                      <a:pt x="614" y="471"/>
                    </a:lnTo>
                    <a:lnTo>
                      <a:pt x="615" y="353"/>
                    </a:lnTo>
                    <a:lnTo>
                      <a:pt x="615" y="471"/>
                    </a:lnTo>
                    <a:lnTo>
                      <a:pt x="617" y="471"/>
                    </a:lnTo>
                    <a:lnTo>
                      <a:pt x="618" y="471"/>
                    </a:lnTo>
                    <a:lnTo>
                      <a:pt x="620" y="353"/>
                    </a:lnTo>
                    <a:lnTo>
                      <a:pt x="620" y="588"/>
                    </a:lnTo>
                    <a:lnTo>
                      <a:pt x="621" y="588"/>
                    </a:lnTo>
                    <a:lnTo>
                      <a:pt x="622" y="471"/>
                    </a:lnTo>
                    <a:lnTo>
                      <a:pt x="624" y="588"/>
                    </a:lnTo>
                    <a:lnTo>
                      <a:pt x="625" y="588"/>
                    </a:lnTo>
                    <a:lnTo>
                      <a:pt x="626" y="471"/>
                    </a:lnTo>
                    <a:lnTo>
                      <a:pt x="627" y="588"/>
                    </a:lnTo>
                    <a:lnTo>
                      <a:pt x="627" y="471"/>
                    </a:lnTo>
                    <a:lnTo>
                      <a:pt x="628" y="353"/>
                    </a:lnTo>
                    <a:lnTo>
                      <a:pt x="629" y="588"/>
                    </a:lnTo>
                    <a:lnTo>
                      <a:pt x="629" y="353"/>
                    </a:lnTo>
                    <a:lnTo>
                      <a:pt x="630" y="471"/>
                    </a:lnTo>
                    <a:lnTo>
                      <a:pt x="631" y="588"/>
                    </a:lnTo>
                    <a:lnTo>
                      <a:pt x="632" y="588"/>
                    </a:lnTo>
                    <a:lnTo>
                      <a:pt x="633" y="471"/>
                    </a:lnTo>
                    <a:lnTo>
                      <a:pt x="634" y="471"/>
                    </a:lnTo>
                    <a:lnTo>
                      <a:pt x="635" y="353"/>
                    </a:lnTo>
                    <a:lnTo>
                      <a:pt x="636" y="471"/>
                    </a:lnTo>
                    <a:lnTo>
                      <a:pt x="636" y="353"/>
                    </a:lnTo>
                    <a:lnTo>
                      <a:pt x="638" y="471"/>
                    </a:lnTo>
                    <a:lnTo>
                      <a:pt x="638" y="235"/>
                    </a:lnTo>
                    <a:lnTo>
                      <a:pt x="639" y="471"/>
                    </a:lnTo>
                    <a:lnTo>
                      <a:pt x="640" y="588"/>
                    </a:lnTo>
                    <a:lnTo>
                      <a:pt x="640" y="588"/>
                    </a:lnTo>
                    <a:lnTo>
                      <a:pt x="641" y="353"/>
                    </a:lnTo>
                    <a:lnTo>
                      <a:pt x="642" y="353"/>
                    </a:lnTo>
                    <a:lnTo>
                      <a:pt x="643" y="588"/>
                    </a:lnTo>
                    <a:lnTo>
                      <a:pt x="643" y="353"/>
                    </a:lnTo>
                    <a:lnTo>
                      <a:pt x="645" y="471"/>
                    </a:lnTo>
                    <a:lnTo>
                      <a:pt x="645" y="235"/>
                    </a:lnTo>
                    <a:lnTo>
                      <a:pt x="646" y="235"/>
                    </a:lnTo>
                    <a:lnTo>
                      <a:pt x="647" y="471"/>
                    </a:lnTo>
                    <a:lnTo>
                      <a:pt x="647" y="588"/>
                    </a:lnTo>
                    <a:lnTo>
                      <a:pt x="648" y="471"/>
                    </a:lnTo>
                    <a:lnTo>
                      <a:pt x="649" y="353"/>
                    </a:lnTo>
                    <a:lnTo>
                      <a:pt x="650" y="588"/>
                    </a:lnTo>
                    <a:lnTo>
                      <a:pt x="650" y="471"/>
                    </a:lnTo>
                    <a:lnTo>
                      <a:pt x="651" y="588"/>
                    </a:lnTo>
                    <a:lnTo>
                      <a:pt x="652" y="471"/>
                    </a:lnTo>
                    <a:lnTo>
                      <a:pt x="652" y="117"/>
                    </a:lnTo>
                    <a:lnTo>
                      <a:pt x="653" y="471"/>
                    </a:lnTo>
                    <a:lnTo>
                      <a:pt x="654" y="353"/>
                    </a:lnTo>
                    <a:lnTo>
                      <a:pt x="654" y="471"/>
                    </a:lnTo>
                    <a:lnTo>
                      <a:pt x="655" y="353"/>
                    </a:lnTo>
                    <a:lnTo>
                      <a:pt x="656" y="588"/>
                    </a:lnTo>
                    <a:lnTo>
                      <a:pt x="657" y="353"/>
                    </a:lnTo>
                    <a:lnTo>
                      <a:pt x="657" y="588"/>
                    </a:lnTo>
                    <a:lnTo>
                      <a:pt x="658" y="471"/>
                    </a:lnTo>
                    <a:lnTo>
                      <a:pt x="659" y="588"/>
                    </a:lnTo>
                    <a:lnTo>
                      <a:pt x="659" y="471"/>
                    </a:lnTo>
                    <a:lnTo>
                      <a:pt x="660" y="588"/>
                    </a:lnTo>
                    <a:lnTo>
                      <a:pt x="661" y="471"/>
                    </a:lnTo>
                    <a:lnTo>
                      <a:pt x="661" y="588"/>
                    </a:lnTo>
                    <a:lnTo>
                      <a:pt x="662" y="117"/>
                    </a:lnTo>
                    <a:lnTo>
                      <a:pt x="663" y="588"/>
                    </a:lnTo>
                    <a:lnTo>
                      <a:pt x="663" y="471"/>
                    </a:lnTo>
                    <a:lnTo>
                      <a:pt x="664" y="353"/>
                    </a:lnTo>
                    <a:lnTo>
                      <a:pt x="665" y="588"/>
                    </a:lnTo>
                    <a:lnTo>
                      <a:pt x="666" y="471"/>
                    </a:lnTo>
                    <a:lnTo>
                      <a:pt x="667" y="588"/>
                    </a:lnTo>
                    <a:lnTo>
                      <a:pt x="668" y="471"/>
                    </a:lnTo>
                    <a:lnTo>
                      <a:pt x="668" y="588"/>
                    </a:lnTo>
                    <a:lnTo>
                      <a:pt x="669" y="471"/>
                    </a:lnTo>
                    <a:lnTo>
                      <a:pt x="670" y="588"/>
                    </a:lnTo>
                    <a:lnTo>
                      <a:pt x="670" y="235"/>
                    </a:lnTo>
                    <a:lnTo>
                      <a:pt x="671" y="353"/>
                    </a:lnTo>
                    <a:lnTo>
                      <a:pt x="672" y="471"/>
                    </a:lnTo>
                    <a:lnTo>
                      <a:pt x="673" y="471"/>
                    </a:lnTo>
                    <a:lnTo>
                      <a:pt x="674" y="588"/>
                    </a:lnTo>
                    <a:lnTo>
                      <a:pt x="675" y="353"/>
                    </a:lnTo>
                    <a:lnTo>
                      <a:pt x="675" y="353"/>
                    </a:lnTo>
                    <a:lnTo>
                      <a:pt x="676" y="588"/>
                    </a:lnTo>
                    <a:lnTo>
                      <a:pt x="677" y="235"/>
                    </a:lnTo>
                    <a:lnTo>
                      <a:pt x="677" y="588"/>
                    </a:lnTo>
                    <a:lnTo>
                      <a:pt x="678" y="588"/>
                    </a:lnTo>
                    <a:lnTo>
                      <a:pt x="679" y="471"/>
                    </a:lnTo>
                    <a:lnTo>
                      <a:pt x="679" y="235"/>
                    </a:lnTo>
                    <a:lnTo>
                      <a:pt x="680" y="471"/>
                    </a:lnTo>
                    <a:lnTo>
                      <a:pt x="681" y="588"/>
                    </a:lnTo>
                    <a:lnTo>
                      <a:pt x="682" y="471"/>
                    </a:lnTo>
                    <a:lnTo>
                      <a:pt x="682" y="588"/>
                    </a:lnTo>
                    <a:lnTo>
                      <a:pt x="683" y="471"/>
                    </a:lnTo>
                    <a:lnTo>
                      <a:pt x="684" y="588"/>
                    </a:lnTo>
                    <a:lnTo>
                      <a:pt x="685" y="588"/>
                    </a:lnTo>
                    <a:lnTo>
                      <a:pt x="686" y="353"/>
                    </a:lnTo>
                    <a:lnTo>
                      <a:pt x="687" y="471"/>
                    </a:lnTo>
                    <a:lnTo>
                      <a:pt x="688" y="471"/>
                    </a:lnTo>
                    <a:lnTo>
                      <a:pt x="689" y="471"/>
                    </a:lnTo>
                    <a:lnTo>
                      <a:pt x="690" y="353"/>
                    </a:lnTo>
                    <a:lnTo>
                      <a:pt x="691" y="588"/>
                    </a:lnTo>
                    <a:lnTo>
                      <a:pt x="692" y="588"/>
                    </a:lnTo>
                    <a:lnTo>
                      <a:pt x="693" y="471"/>
                    </a:lnTo>
                    <a:lnTo>
                      <a:pt x="695" y="588"/>
                    </a:lnTo>
                    <a:lnTo>
                      <a:pt x="696" y="588"/>
                    </a:lnTo>
                    <a:lnTo>
                      <a:pt x="697" y="471"/>
                    </a:lnTo>
                    <a:lnTo>
                      <a:pt x="698" y="588"/>
                    </a:lnTo>
                    <a:lnTo>
                      <a:pt x="699" y="353"/>
                    </a:lnTo>
                    <a:lnTo>
                      <a:pt x="700" y="588"/>
                    </a:lnTo>
                    <a:lnTo>
                      <a:pt x="700" y="588"/>
                    </a:lnTo>
                    <a:lnTo>
                      <a:pt x="702" y="471"/>
                    </a:lnTo>
                    <a:lnTo>
                      <a:pt x="702" y="588"/>
                    </a:lnTo>
                    <a:lnTo>
                      <a:pt x="703" y="588"/>
                    </a:lnTo>
                    <a:lnTo>
                      <a:pt x="705" y="588"/>
                    </a:lnTo>
                    <a:lnTo>
                      <a:pt x="706" y="471"/>
                    </a:lnTo>
                    <a:lnTo>
                      <a:pt x="707" y="471"/>
                    </a:lnTo>
                    <a:lnTo>
                      <a:pt x="709" y="471"/>
                    </a:lnTo>
                    <a:lnTo>
                      <a:pt x="710" y="588"/>
                    </a:lnTo>
                    <a:lnTo>
                      <a:pt x="711" y="353"/>
                    </a:lnTo>
                    <a:lnTo>
                      <a:pt x="712" y="588"/>
                    </a:lnTo>
                    <a:lnTo>
                      <a:pt x="713" y="471"/>
                    </a:lnTo>
                    <a:lnTo>
                      <a:pt x="714" y="588"/>
                    </a:lnTo>
                    <a:lnTo>
                      <a:pt x="714" y="235"/>
                    </a:lnTo>
                    <a:lnTo>
                      <a:pt x="715" y="588"/>
                    </a:lnTo>
                    <a:lnTo>
                      <a:pt x="716" y="588"/>
                    </a:lnTo>
                    <a:lnTo>
                      <a:pt x="717" y="471"/>
                    </a:lnTo>
                    <a:lnTo>
                      <a:pt x="718" y="353"/>
                    </a:lnTo>
                    <a:lnTo>
                      <a:pt x="719" y="235"/>
                    </a:lnTo>
                    <a:lnTo>
                      <a:pt x="720" y="588"/>
                    </a:lnTo>
                    <a:lnTo>
                      <a:pt x="721" y="471"/>
                    </a:lnTo>
                    <a:lnTo>
                      <a:pt x="721" y="588"/>
                    </a:lnTo>
                    <a:lnTo>
                      <a:pt x="723" y="588"/>
                    </a:lnTo>
                    <a:lnTo>
                      <a:pt x="723" y="471"/>
                    </a:lnTo>
                    <a:lnTo>
                      <a:pt x="724" y="588"/>
                    </a:lnTo>
                    <a:lnTo>
                      <a:pt x="725" y="353"/>
                    </a:lnTo>
                    <a:lnTo>
                      <a:pt x="725" y="588"/>
                    </a:lnTo>
                    <a:lnTo>
                      <a:pt x="726" y="471"/>
                    </a:lnTo>
                    <a:lnTo>
                      <a:pt x="727" y="353"/>
                    </a:lnTo>
                    <a:lnTo>
                      <a:pt x="728" y="471"/>
                    </a:lnTo>
                    <a:lnTo>
                      <a:pt x="728" y="588"/>
                    </a:lnTo>
                    <a:lnTo>
                      <a:pt x="729" y="471"/>
                    </a:lnTo>
                    <a:lnTo>
                      <a:pt x="730" y="471"/>
                    </a:lnTo>
                    <a:lnTo>
                      <a:pt x="731" y="353"/>
                    </a:lnTo>
                    <a:lnTo>
                      <a:pt x="732" y="588"/>
                    </a:lnTo>
                    <a:lnTo>
                      <a:pt x="732" y="471"/>
                    </a:lnTo>
                    <a:lnTo>
                      <a:pt x="733" y="588"/>
                    </a:lnTo>
                    <a:lnTo>
                      <a:pt x="734" y="471"/>
                    </a:lnTo>
                    <a:lnTo>
                      <a:pt x="735" y="353"/>
                    </a:lnTo>
                    <a:lnTo>
                      <a:pt x="736" y="471"/>
                    </a:lnTo>
                    <a:lnTo>
                      <a:pt x="737" y="588"/>
                    </a:lnTo>
                    <a:lnTo>
                      <a:pt x="738" y="588"/>
                    </a:lnTo>
                    <a:lnTo>
                      <a:pt x="739" y="588"/>
                    </a:lnTo>
                    <a:lnTo>
                      <a:pt x="740" y="471"/>
                    </a:lnTo>
                    <a:lnTo>
                      <a:pt x="741" y="588"/>
                    </a:lnTo>
                    <a:lnTo>
                      <a:pt x="742" y="471"/>
                    </a:lnTo>
                    <a:lnTo>
                      <a:pt x="744" y="471"/>
                    </a:lnTo>
                    <a:lnTo>
                      <a:pt x="744" y="588"/>
                    </a:lnTo>
                    <a:lnTo>
                      <a:pt x="745" y="235"/>
                    </a:lnTo>
                    <a:lnTo>
                      <a:pt x="746" y="588"/>
                    </a:lnTo>
                    <a:lnTo>
                      <a:pt x="746" y="588"/>
                    </a:lnTo>
                    <a:lnTo>
                      <a:pt x="747" y="117"/>
                    </a:lnTo>
                    <a:lnTo>
                      <a:pt x="748" y="471"/>
                    </a:lnTo>
                    <a:lnTo>
                      <a:pt x="749" y="353"/>
                    </a:lnTo>
                    <a:lnTo>
                      <a:pt x="750" y="588"/>
                    </a:lnTo>
                    <a:lnTo>
                      <a:pt x="751" y="471"/>
                    </a:lnTo>
                    <a:lnTo>
                      <a:pt x="751" y="353"/>
                    </a:lnTo>
                    <a:lnTo>
                      <a:pt x="752" y="588"/>
                    </a:lnTo>
                    <a:lnTo>
                      <a:pt x="753" y="471"/>
                    </a:lnTo>
                    <a:lnTo>
                      <a:pt x="753" y="353"/>
                    </a:lnTo>
                    <a:lnTo>
                      <a:pt x="754" y="588"/>
                    </a:lnTo>
                    <a:lnTo>
                      <a:pt x="755" y="588"/>
                    </a:lnTo>
                    <a:lnTo>
                      <a:pt x="755" y="471"/>
                    </a:lnTo>
                    <a:lnTo>
                      <a:pt x="756" y="235"/>
                    </a:lnTo>
                    <a:lnTo>
                      <a:pt x="757" y="353"/>
                    </a:lnTo>
                    <a:lnTo>
                      <a:pt x="757" y="588"/>
                    </a:lnTo>
                    <a:lnTo>
                      <a:pt x="759" y="471"/>
                    </a:lnTo>
                    <a:lnTo>
                      <a:pt x="760" y="588"/>
                    </a:lnTo>
                    <a:lnTo>
                      <a:pt x="762" y="588"/>
                    </a:lnTo>
                    <a:lnTo>
                      <a:pt x="762" y="471"/>
                    </a:lnTo>
                    <a:lnTo>
                      <a:pt x="763" y="588"/>
                    </a:lnTo>
                    <a:lnTo>
                      <a:pt x="764" y="588"/>
                    </a:lnTo>
                    <a:lnTo>
                      <a:pt x="765" y="353"/>
                    </a:lnTo>
                    <a:lnTo>
                      <a:pt x="766" y="588"/>
                    </a:lnTo>
                    <a:lnTo>
                      <a:pt x="767" y="471"/>
                    </a:lnTo>
                    <a:lnTo>
                      <a:pt x="769" y="588"/>
                    </a:lnTo>
                    <a:lnTo>
                      <a:pt x="770" y="353"/>
                    </a:lnTo>
                    <a:lnTo>
                      <a:pt x="771" y="588"/>
                    </a:lnTo>
                    <a:lnTo>
                      <a:pt x="772" y="353"/>
                    </a:lnTo>
                    <a:lnTo>
                      <a:pt x="773" y="588"/>
                    </a:lnTo>
                    <a:lnTo>
                      <a:pt x="773" y="471"/>
                    </a:lnTo>
                    <a:lnTo>
                      <a:pt x="774" y="588"/>
                    </a:lnTo>
                    <a:lnTo>
                      <a:pt x="775" y="471"/>
                    </a:lnTo>
                    <a:lnTo>
                      <a:pt x="776" y="471"/>
                    </a:lnTo>
                    <a:lnTo>
                      <a:pt x="777" y="471"/>
                    </a:lnTo>
                    <a:lnTo>
                      <a:pt x="778" y="353"/>
                    </a:lnTo>
                    <a:lnTo>
                      <a:pt x="779" y="588"/>
                    </a:lnTo>
                    <a:lnTo>
                      <a:pt x="780" y="471"/>
                    </a:lnTo>
                    <a:lnTo>
                      <a:pt x="781" y="471"/>
                    </a:lnTo>
                    <a:lnTo>
                      <a:pt x="783" y="235"/>
                    </a:lnTo>
                    <a:lnTo>
                      <a:pt x="783" y="353"/>
                    </a:lnTo>
                    <a:lnTo>
                      <a:pt x="784" y="588"/>
                    </a:lnTo>
                    <a:lnTo>
                      <a:pt x="785" y="471"/>
                    </a:lnTo>
                    <a:lnTo>
                      <a:pt x="785" y="353"/>
                    </a:lnTo>
                    <a:lnTo>
                      <a:pt x="787" y="471"/>
                    </a:lnTo>
                    <a:lnTo>
                      <a:pt x="787" y="235"/>
                    </a:lnTo>
                    <a:lnTo>
                      <a:pt x="788" y="235"/>
                    </a:lnTo>
                    <a:lnTo>
                      <a:pt x="789" y="353"/>
                    </a:lnTo>
                    <a:lnTo>
                      <a:pt x="790" y="588"/>
                    </a:lnTo>
                    <a:lnTo>
                      <a:pt x="791" y="588"/>
                    </a:lnTo>
                    <a:lnTo>
                      <a:pt x="792" y="588"/>
                    </a:lnTo>
                    <a:lnTo>
                      <a:pt x="794" y="471"/>
                    </a:lnTo>
                    <a:lnTo>
                      <a:pt x="795" y="353"/>
                    </a:lnTo>
                    <a:lnTo>
                      <a:pt x="796" y="588"/>
                    </a:lnTo>
                    <a:lnTo>
                      <a:pt x="796" y="588"/>
                    </a:lnTo>
                    <a:lnTo>
                      <a:pt x="798" y="588"/>
                    </a:lnTo>
                    <a:lnTo>
                      <a:pt x="799" y="471"/>
                    </a:lnTo>
                    <a:lnTo>
                      <a:pt x="799" y="588"/>
                    </a:lnTo>
                    <a:lnTo>
                      <a:pt x="800" y="471"/>
                    </a:lnTo>
                    <a:lnTo>
                      <a:pt x="801" y="471"/>
                    </a:lnTo>
                    <a:lnTo>
                      <a:pt x="801" y="588"/>
                    </a:lnTo>
                    <a:lnTo>
                      <a:pt x="802" y="588"/>
                    </a:lnTo>
                    <a:lnTo>
                      <a:pt x="803" y="471"/>
                    </a:lnTo>
                    <a:lnTo>
                      <a:pt x="803" y="588"/>
                    </a:lnTo>
                    <a:lnTo>
                      <a:pt x="804" y="235"/>
                    </a:lnTo>
                    <a:lnTo>
                      <a:pt x="805" y="588"/>
                    </a:lnTo>
                    <a:lnTo>
                      <a:pt x="806" y="471"/>
                    </a:lnTo>
                    <a:lnTo>
                      <a:pt x="807" y="588"/>
                    </a:lnTo>
                    <a:lnTo>
                      <a:pt x="808" y="471"/>
                    </a:lnTo>
                    <a:lnTo>
                      <a:pt x="808" y="588"/>
                    </a:lnTo>
                    <a:lnTo>
                      <a:pt x="809" y="588"/>
                    </a:lnTo>
                    <a:lnTo>
                      <a:pt x="810" y="588"/>
                    </a:lnTo>
                    <a:lnTo>
                      <a:pt x="811" y="353"/>
                    </a:lnTo>
                    <a:lnTo>
                      <a:pt x="812" y="353"/>
                    </a:lnTo>
                    <a:lnTo>
                      <a:pt x="812" y="588"/>
                    </a:lnTo>
                    <a:lnTo>
                      <a:pt x="813" y="471"/>
                    </a:lnTo>
                    <a:lnTo>
                      <a:pt x="814" y="353"/>
                    </a:lnTo>
                    <a:lnTo>
                      <a:pt x="815" y="588"/>
                    </a:lnTo>
                    <a:lnTo>
                      <a:pt x="816" y="588"/>
                    </a:lnTo>
                    <a:lnTo>
                      <a:pt x="817" y="471"/>
                    </a:lnTo>
                    <a:lnTo>
                      <a:pt x="817" y="588"/>
                    </a:lnTo>
                    <a:lnTo>
                      <a:pt x="819" y="588"/>
                    </a:lnTo>
                    <a:lnTo>
                      <a:pt x="820" y="588"/>
                    </a:lnTo>
                    <a:lnTo>
                      <a:pt x="822" y="471"/>
                    </a:lnTo>
                    <a:lnTo>
                      <a:pt x="822" y="353"/>
                    </a:lnTo>
                    <a:lnTo>
                      <a:pt x="823" y="471"/>
                    </a:lnTo>
                    <a:lnTo>
                      <a:pt x="824" y="588"/>
                    </a:lnTo>
                    <a:lnTo>
                      <a:pt x="824" y="471"/>
                    </a:lnTo>
                    <a:lnTo>
                      <a:pt x="826" y="471"/>
                    </a:lnTo>
                    <a:lnTo>
                      <a:pt x="826" y="235"/>
                    </a:lnTo>
                    <a:lnTo>
                      <a:pt x="827" y="353"/>
                    </a:lnTo>
                    <a:lnTo>
                      <a:pt x="829" y="471"/>
                    </a:lnTo>
                    <a:lnTo>
                      <a:pt x="830" y="588"/>
                    </a:lnTo>
                    <a:lnTo>
                      <a:pt x="831" y="471"/>
                    </a:lnTo>
                    <a:lnTo>
                      <a:pt x="832" y="353"/>
                    </a:lnTo>
                    <a:lnTo>
                      <a:pt x="833" y="588"/>
                    </a:lnTo>
                    <a:lnTo>
                      <a:pt x="833" y="353"/>
                    </a:lnTo>
                    <a:lnTo>
                      <a:pt x="834" y="471"/>
                    </a:lnTo>
                    <a:lnTo>
                      <a:pt x="835" y="353"/>
                    </a:lnTo>
                    <a:lnTo>
                      <a:pt x="836" y="471"/>
                    </a:lnTo>
                    <a:lnTo>
                      <a:pt x="837" y="471"/>
                    </a:lnTo>
                    <a:lnTo>
                      <a:pt x="838" y="471"/>
                    </a:lnTo>
                    <a:lnTo>
                      <a:pt x="839" y="588"/>
                    </a:lnTo>
                    <a:lnTo>
                      <a:pt x="840" y="588"/>
                    </a:lnTo>
                    <a:lnTo>
                      <a:pt x="841" y="471"/>
                    </a:lnTo>
                    <a:lnTo>
                      <a:pt x="842" y="588"/>
                    </a:lnTo>
                    <a:lnTo>
                      <a:pt x="842" y="588"/>
                    </a:lnTo>
                    <a:lnTo>
                      <a:pt x="843" y="353"/>
                    </a:lnTo>
                    <a:lnTo>
                      <a:pt x="844" y="588"/>
                    </a:lnTo>
                    <a:lnTo>
                      <a:pt x="845" y="471"/>
                    </a:lnTo>
                    <a:lnTo>
                      <a:pt x="845" y="353"/>
                    </a:lnTo>
                    <a:lnTo>
                      <a:pt x="847" y="471"/>
                    </a:lnTo>
                    <a:lnTo>
                      <a:pt x="847" y="588"/>
                    </a:lnTo>
                    <a:lnTo>
                      <a:pt x="848" y="588"/>
                    </a:lnTo>
                    <a:lnTo>
                      <a:pt x="849" y="353"/>
                    </a:lnTo>
                    <a:lnTo>
                      <a:pt x="850" y="588"/>
                    </a:lnTo>
                    <a:lnTo>
                      <a:pt x="851" y="471"/>
                    </a:lnTo>
                    <a:lnTo>
                      <a:pt x="851" y="588"/>
                    </a:lnTo>
                    <a:lnTo>
                      <a:pt x="852" y="588"/>
                    </a:lnTo>
                    <a:lnTo>
                      <a:pt x="853" y="471"/>
                    </a:lnTo>
                    <a:lnTo>
                      <a:pt x="854" y="471"/>
                    </a:lnTo>
                    <a:lnTo>
                      <a:pt x="855" y="588"/>
                    </a:lnTo>
                    <a:lnTo>
                      <a:pt x="856" y="588"/>
                    </a:lnTo>
                    <a:lnTo>
                      <a:pt x="857" y="471"/>
                    </a:lnTo>
                    <a:lnTo>
                      <a:pt x="858" y="353"/>
                    </a:lnTo>
                    <a:lnTo>
                      <a:pt x="858" y="471"/>
                    </a:lnTo>
                    <a:lnTo>
                      <a:pt x="859" y="471"/>
                    </a:lnTo>
                    <a:lnTo>
                      <a:pt x="861" y="588"/>
                    </a:lnTo>
                    <a:lnTo>
                      <a:pt x="861" y="471"/>
                    </a:lnTo>
                    <a:lnTo>
                      <a:pt x="862" y="353"/>
                    </a:lnTo>
                    <a:lnTo>
                      <a:pt x="863" y="588"/>
                    </a:lnTo>
                    <a:lnTo>
                      <a:pt x="863" y="588"/>
                    </a:lnTo>
                    <a:lnTo>
                      <a:pt x="864" y="471"/>
                    </a:lnTo>
                    <a:lnTo>
                      <a:pt x="865" y="353"/>
                    </a:lnTo>
                    <a:lnTo>
                      <a:pt x="865" y="471"/>
                    </a:lnTo>
                    <a:lnTo>
                      <a:pt x="866" y="588"/>
                    </a:lnTo>
                    <a:lnTo>
                      <a:pt x="867" y="471"/>
                    </a:lnTo>
                    <a:lnTo>
                      <a:pt x="868" y="588"/>
                    </a:lnTo>
                    <a:lnTo>
                      <a:pt x="869" y="471"/>
                    </a:lnTo>
                    <a:lnTo>
                      <a:pt x="870" y="353"/>
                    </a:lnTo>
                    <a:lnTo>
                      <a:pt x="870" y="117"/>
                    </a:lnTo>
                    <a:lnTo>
                      <a:pt x="871" y="353"/>
                    </a:lnTo>
                    <a:lnTo>
                      <a:pt x="872" y="471"/>
                    </a:lnTo>
                    <a:lnTo>
                      <a:pt x="872" y="588"/>
                    </a:lnTo>
                    <a:lnTo>
                      <a:pt x="873" y="471"/>
                    </a:lnTo>
                    <a:lnTo>
                      <a:pt x="874" y="235"/>
                    </a:lnTo>
                    <a:lnTo>
                      <a:pt x="874" y="588"/>
                    </a:lnTo>
                    <a:lnTo>
                      <a:pt x="875" y="353"/>
                    </a:lnTo>
                    <a:lnTo>
                      <a:pt x="876" y="588"/>
                    </a:lnTo>
                    <a:lnTo>
                      <a:pt x="877" y="471"/>
                    </a:lnTo>
                    <a:lnTo>
                      <a:pt x="879" y="471"/>
                    </a:lnTo>
                    <a:lnTo>
                      <a:pt x="879" y="588"/>
                    </a:lnTo>
                    <a:lnTo>
                      <a:pt x="880" y="353"/>
                    </a:lnTo>
                    <a:lnTo>
                      <a:pt x="881" y="471"/>
                    </a:lnTo>
                    <a:lnTo>
                      <a:pt x="881" y="353"/>
                    </a:lnTo>
                    <a:lnTo>
                      <a:pt x="882" y="235"/>
                    </a:lnTo>
                    <a:lnTo>
                      <a:pt x="883" y="588"/>
                    </a:lnTo>
                    <a:lnTo>
                      <a:pt x="884" y="235"/>
                    </a:lnTo>
                    <a:lnTo>
                      <a:pt x="885" y="588"/>
                    </a:lnTo>
                    <a:lnTo>
                      <a:pt x="886" y="588"/>
                    </a:lnTo>
                    <a:lnTo>
                      <a:pt x="887" y="353"/>
                    </a:lnTo>
                    <a:lnTo>
                      <a:pt x="888" y="235"/>
                    </a:lnTo>
                    <a:lnTo>
                      <a:pt x="888" y="588"/>
                    </a:lnTo>
                    <a:lnTo>
                      <a:pt x="890" y="588"/>
                    </a:lnTo>
                    <a:lnTo>
                      <a:pt x="890" y="353"/>
                    </a:lnTo>
                    <a:lnTo>
                      <a:pt x="891" y="588"/>
                    </a:lnTo>
                    <a:lnTo>
                      <a:pt x="892" y="471"/>
                    </a:lnTo>
                    <a:lnTo>
                      <a:pt x="893" y="471"/>
                    </a:lnTo>
                    <a:lnTo>
                      <a:pt x="893" y="588"/>
                    </a:lnTo>
                    <a:lnTo>
                      <a:pt x="894" y="588"/>
                    </a:lnTo>
                    <a:lnTo>
                      <a:pt x="895" y="471"/>
                    </a:lnTo>
                    <a:lnTo>
                      <a:pt x="895" y="471"/>
                    </a:lnTo>
                    <a:lnTo>
                      <a:pt x="896" y="353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0" name="Line 320"/>
              <p:cNvSpPr>
                <a:spLocks noChangeShapeType="1"/>
              </p:cNvSpPr>
              <p:nvPr/>
            </p:nvSpPr>
            <p:spPr bwMode="auto">
              <a:xfrm>
                <a:off x="5119336" y="2207845"/>
                <a:ext cx="142695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1" name="Line 321"/>
              <p:cNvSpPr>
                <a:spLocks noChangeShapeType="1"/>
              </p:cNvSpPr>
              <p:nvPr/>
            </p:nvSpPr>
            <p:spPr bwMode="auto">
              <a:xfrm>
                <a:off x="5120826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2" name="Line 322"/>
              <p:cNvSpPr>
                <a:spLocks noChangeShapeType="1"/>
              </p:cNvSpPr>
              <p:nvPr/>
            </p:nvSpPr>
            <p:spPr bwMode="auto">
              <a:xfrm>
                <a:off x="5168491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3" name="Line 323"/>
              <p:cNvSpPr>
                <a:spLocks noChangeShapeType="1"/>
              </p:cNvSpPr>
              <p:nvPr/>
            </p:nvSpPr>
            <p:spPr bwMode="auto">
              <a:xfrm>
                <a:off x="5216155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4" name="Line 324"/>
              <p:cNvSpPr>
                <a:spLocks noChangeShapeType="1"/>
              </p:cNvSpPr>
              <p:nvPr/>
            </p:nvSpPr>
            <p:spPr bwMode="auto">
              <a:xfrm>
                <a:off x="5262330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5" name="Line 325"/>
              <p:cNvSpPr>
                <a:spLocks noChangeShapeType="1"/>
              </p:cNvSpPr>
              <p:nvPr/>
            </p:nvSpPr>
            <p:spPr bwMode="auto">
              <a:xfrm>
                <a:off x="5309994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6" name="Line 326"/>
              <p:cNvSpPr>
                <a:spLocks noChangeShapeType="1"/>
              </p:cNvSpPr>
              <p:nvPr/>
            </p:nvSpPr>
            <p:spPr bwMode="auto">
              <a:xfrm>
                <a:off x="5357658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7" name="Line 327"/>
              <p:cNvSpPr>
                <a:spLocks noChangeShapeType="1"/>
              </p:cNvSpPr>
              <p:nvPr/>
            </p:nvSpPr>
            <p:spPr bwMode="auto">
              <a:xfrm>
                <a:off x="5405323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8" name="Line 328"/>
              <p:cNvSpPr>
                <a:spLocks noChangeShapeType="1"/>
              </p:cNvSpPr>
              <p:nvPr/>
            </p:nvSpPr>
            <p:spPr bwMode="auto">
              <a:xfrm>
                <a:off x="5454477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9" name="Line 329"/>
              <p:cNvSpPr>
                <a:spLocks noChangeShapeType="1"/>
              </p:cNvSpPr>
              <p:nvPr/>
            </p:nvSpPr>
            <p:spPr bwMode="auto">
              <a:xfrm>
                <a:off x="5502142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0" name="Line 330"/>
              <p:cNvSpPr>
                <a:spLocks noChangeShapeType="1"/>
              </p:cNvSpPr>
              <p:nvPr/>
            </p:nvSpPr>
            <p:spPr bwMode="auto">
              <a:xfrm>
                <a:off x="5548316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1" name="Line 331"/>
              <p:cNvSpPr>
                <a:spLocks noChangeShapeType="1"/>
              </p:cNvSpPr>
              <p:nvPr/>
            </p:nvSpPr>
            <p:spPr bwMode="auto">
              <a:xfrm>
                <a:off x="5595981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2" name="Line 332"/>
              <p:cNvSpPr>
                <a:spLocks noChangeShapeType="1"/>
              </p:cNvSpPr>
              <p:nvPr/>
            </p:nvSpPr>
            <p:spPr bwMode="auto">
              <a:xfrm>
                <a:off x="5643645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3" name="Line 333"/>
              <p:cNvSpPr>
                <a:spLocks noChangeShapeType="1"/>
              </p:cNvSpPr>
              <p:nvPr/>
            </p:nvSpPr>
            <p:spPr bwMode="auto">
              <a:xfrm>
                <a:off x="5691309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4" name="Line 334"/>
              <p:cNvSpPr>
                <a:spLocks noChangeShapeType="1"/>
              </p:cNvSpPr>
              <p:nvPr/>
            </p:nvSpPr>
            <p:spPr bwMode="auto">
              <a:xfrm>
                <a:off x="5738974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5" name="Line 335"/>
              <p:cNvSpPr>
                <a:spLocks noChangeShapeType="1"/>
              </p:cNvSpPr>
              <p:nvPr/>
            </p:nvSpPr>
            <p:spPr bwMode="auto">
              <a:xfrm>
                <a:off x="5786638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6" name="Line 336"/>
              <p:cNvSpPr>
                <a:spLocks noChangeShapeType="1"/>
              </p:cNvSpPr>
              <p:nvPr/>
            </p:nvSpPr>
            <p:spPr bwMode="auto">
              <a:xfrm>
                <a:off x="5832814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7" name="Line 337"/>
              <p:cNvSpPr>
                <a:spLocks noChangeShapeType="1"/>
              </p:cNvSpPr>
              <p:nvPr/>
            </p:nvSpPr>
            <p:spPr bwMode="auto">
              <a:xfrm>
                <a:off x="5880478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8" name="Line 338"/>
              <p:cNvSpPr>
                <a:spLocks noChangeShapeType="1"/>
              </p:cNvSpPr>
              <p:nvPr/>
            </p:nvSpPr>
            <p:spPr bwMode="auto">
              <a:xfrm>
                <a:off x="5928143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9" name="Line 339"/>
              <p:cNvSpPr>
                <a:spLocks noChangeShapeType="1"/>
              </p:cNvSpPr>
              <p:nvPr/>
            </p:nvSpPr>
            <p:spPr bwMode="auto">
              <a:xfrm>
                <a:off x="5975807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0" name="Line 340"/>
              <p:cNvSpPr>
                <a:spLocks noChangeShapeType="1"/>
              </p:cNvSpPr>
              <p:nvPr/>
            </p:nvSpPr>
            <p:spPr bwMode="auto">
              <a:xfrm>
                <a:off x="6023471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1" name="Line 341"/>
              <p:cNvSpPr>
                <a:spLocks noChangeShapeType="1"/>
              </p:cNvSpPr>
              <p:nvPr/>
            </p:nvSpPr>
            <p:spPr bwMode="auto">
              <a:xfrm>
                <a:off x="6071136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2" name="Line 342"/>
              <p:cNvSpPr>
                <a:spLocks noChangeShapeType="1"/>
              </p:cNvSpPr>
              <p:nvPr/>
            </p:nvSpPr>
            <p:spPr bwMode="auto">
              <a:xfrm>
                <a:off x="6117310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3" name="Line 343"/>
              <p:cNvSpPr>
                <a:spLocks noChangeShapeType="1"/>
              </p:cNvSpPr>
              <p:nvPr/>
            </p:nvSpPr>
            <p:spPr bwMode="auto">
              <a:xfrm>
                <a:off x="6164975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4" name="Line 344"/>
              <p:cNvSpPr>
                <a:spLocks noChangeShapeType="1"/>
              </p:cNvSpPr>
              <p:nvPr/>
            </p:nvSpPr>
            <p:spPr bwMode="auto">
              <a:xfrm>
                <a:off x="6214129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5" name="Line 345"/>
              <p:cNvSpPr>
                <a:spLocks noChangeShapeType="1"/>
              </p:cNvSpPr>
              <p:nvPr/>
            </p:nvSpPr>
            <p:spPr bwMode="auto">
              <a:xfrm>
                <a:off x="6261794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6" name="Line 346"/>
              <p:cNvSpPr>
                <a:spLocks noChangeShapeType="1"/>
              </p:cNvSpPr>
              <p:nvPr/>
            </p:nvSpPr>
            <p:spPr bwMode="auto">
              <a:xfrm>
                <a:off x="6309458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7" name="Line 347"/>
              <p:cNvSpPr>
                <a:spLocks noChangeShapeType="1"/>
              </p:cNvSpPr>
              <p:nvPr/>
            </p:nvSpPr>
            <p:spPr bwMode="auto">
              <a:xfrm>
                <a:off x="6357122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8" name="Line 348"/>
              <p:cNvSpPr>
                <a:spLocks noChangeShapeType="1"/>
              </p:cNvSpPr>
              <p:nvPr/>
            </p:nvSpPr>
            <p:spPr bwMode="auto">
              <a:xfrm>
                <a:off x="6403297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9" name="Line 349"/>
              <p:cNvSpPr>
                <a:spLocks noChangeShapeType="1"/>
              </p:cNvSpPr>
              <p:nvPr/>
            </p:nvSpPr>
            <p:spPr bwMode="auto">
              <a:xfrm>
                <a:off x="6450961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0" name="Line 350"/>
              <p:cNvSpPr>
                <a:spLocks noChangeShapeType="1"/>
              </p:cNvSpPr>
              <p:nvPr/>
            </p:nvSpPr>
            <p:spPr bwMode="auto">
              <a:xfrm>
                <a:off x="6498626" y="220784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1" name="Line 351"/>
              <p:cNvSpPr>
                <a:spLocks noChangeShapeType="1"/>
              </p:cNvSpPr>
              <p:nvPr/>
            </p:nvSpPr>
            <p:spPr bwMode="auto">
              <a:xfrm>
                <a:off x="5120826" y="2207845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2" name="Line 352"/>
              <p:cNvSpPr>
                <a:spLocks noChangeShapeType="1"/>
              </p:cNvSpPr>
              <p:nvPr/>
            </p:nvSpPr>
            <p:spPr bwMode="auto">
              <a:xfrm>
                <a:off x="5216155" y="2207845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3" name="Line 353"/>
              <p:cNvSpPr>
                <a:spLocks noChangeShapeType="1"/>
              </p:cNvSpPr>
              <p:nvPr/>
            </p:nvSpPr>
            <p:spPr bwMode="auto">
              <a:xfrm>
                <a:off x="5309994" y="2207845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4" name="Line 354"/>
              <p:cNvSpPr>
                <a:spLocks noChangeShapeType="1"/>
              </p:cNvSpPr>
              <p:nvPr/>
            </p:nvSpPr>
            <p:spPr bwMode="auto">
              <a:xfrm>
                <a:off x="5405323" y="2207845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5" name="Line 355"/>
              <p:cNvSpPr>
                <a:spLocks noChangeShapeType="1"/>
              </p:cNvSpPr>
              <p:nvPr/>
            </p:nvSpPr>
            <p:spPr bwMode="auto">
              <a:xfrm>
                <a:off x="5502142" y="2207845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6" name="Line 356"/>
              <p:cNvSpPr>
                <a:spLocks noChangeShapeType="1"/>
              </p:cNvSpPr>
              <p:nvPr/>
            </p:nvSpPr>
            <p:spPr bwMode="auto">
              <a:xfrm>
                <a:off x="5595981" y="2207845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7" name="Line 357"/>
              <p:cNvSpPr>
                <a:spLocks noChangeShapeType="1"/>
              </p:cNvSpPr>
              <p:nvPr/>
            </p:nvSpPr>
            <p:spPr bwMode="auto">
              <a:xfrm>
                <a:off x="5691309" y="2207845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8" name="Line 358"/>
              <p:cNvSpPr>
                <a:spLocks noChangeShapeType="1"/>
              </p:cNvSpPr>
              <p:nvPr/>
            </p:nvSpPr>
            <p:spPr bwMode="auto">
              <a:xfrm>
                <a:off x="5786638" y="2207845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" name="Line 359"/>
              <p:cNvSpPr>
                <a:spLocks noChangeShapeType="1"/>
              </p:cNvSpPr>
              <p:nvPr/>
            </p:nvSpPr>
            <p:spPr bwMode="auto">
              <a:xfrm>
                <a:off x="5880478" y="2207845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0" name="Line 360"/>
              <p:cNvSpPr>
                <a:spLocks noChangeShapeType="1"/>
              </p:cNvSpPr>
              <p:nvPr/>
            </p:nvSpPr>
            <p:spPr bwMode="auto">
              <a:xfrm>
                <a:off x="5975807" y="2207845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1" name="Line 361"/>
              <p:cNvSpPr>
                <a:spLocks noChangeShapeType="1"/>
              </p:cNvSpPr>
              <p:nvPr/>
            </p:nvSpPr>
            <p:spPr bwMode="auto">
              <a:xfrm>
                <a:off x="6071136" y="2207845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2" name="Line 362"/>
              <p:cNvSpPr>
                <a:spLocks noChangeShapeType="1"/>
              </p:cNvSpPr>
              <p:nvPr/>
            </p:nvSpPr>
            <p:spPr bwMode="auto">
              <a:xfrm>
                <a:off x="6164975" y="2207845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3" name="Line 363"/>
              <p:cNvSpPr>
                <a:spLocks noChangeShapeType="1"/>
              </p:cNvSpPr>
              <p:nvPr/>
            </p:nvSpPr>
            <p:spPr bwMode="auto">
              <a:xfrm>
                <a:off x="6261794" y="2207845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4" name="Line 364"/>
              <p:cNvSpPr>
                <a:spLocks noChangeShapeType="1"/>
              </p:cNvSpPr>
              <p:nvPr/>
            </p:nvSpPr>
            <p:spPr bwMode="auto">
              <a:xfrm>
                <a:off x="6357122" y="2207845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5" name="Line 365"/>
              <p:cNvSpPr>
                <a:spLocks noChangeShapeType="1"/>
              </p:cNvSpPr>
              <p:nvPr/>
            </p:nvSpPr>
            <p:spPr bwMode="auto">
              <a:xfrm>
                <a:off x="6450961" y="2207845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6" name="Rectangle 368"/>
              <p:cNvSpPr>
                <a:spLocks noChangeArrowheads="1"/>
              </p:cNvSpPr>
              <p:nvPr/>
            </p:nvSpPr>
            <p:spPr bwMode="auto">
              <a:xfrm>
                <a:off x="5244129" y="2230970"/>
                <a:ext cx="13536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2.0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7" name="Rectangle 371"/>
              <p:cNvSpPr>
                <a:spLocks noChangeArrowheads="1"/>
              </p:cNvSpPr>
              <p:nvPr/>
            </p:nvSpPr>
            <p:spPr bwMode="auto">
              <a:xfrm>
                <a:off x="5530115" y="2230970"/>
                <a:ext cx="13536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2.6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8" name="Rectangle 374"/>
              <p:cNvSpPr>
                <a:spLocks noChangeArrowheads="1"/>
              </p:cNvSpPr>
              <p:nvPr/>
            </p:nvSpPr>
            <p:spPr bwMode="auto">
              <a:xfrm>
                <a:off x="5814613" y="2230970"/>
                <a:ext cx="13536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3.2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9" name="Rectangle 377"/>
              <p:cNvSpPr>
                <a:spLocks noChangeArrowheads="1"/>
              </p:cNvSpPr>
              <p:nvPr/>
            </p:nvSpPr>
            <p:spPr bwMode="auto">
              <a:xfrm>
                <a:off x="6099110" y="2230970"/>
                <a:ext cx="13536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3.8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0" name="Rectangle 380"/>
              <p:cNvSpPr>
                <a:spLocks noChangeArrowheads="1"/>
              </p:cNvSpPr>
              <p:nvPr/>
            </p:nvSpPr>
            <p:spPr bwMode="auto">
              <a:xfrm>
                <a:off x="6385096" y="2230970"/>
                <a:ext cx="13536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4.4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1" name="Line 382"/>
              <p:cNvSpPr>
                <a:spLocks noChangeShapeType="1"/>
              </p:cNvSpPr>
              <p:nvPr/>
            </p:nvSpPr>
            <p:spPr bwMode="auto">
              <a:xfrm flipV="1">
                <a:off x="5119336" y="1010870"/>
                <a:ext cx="0" cy="11969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" name="Line 383"/>
              <p:cNvSpPr>
                <a:spLocks noChangeShapeType="1"/>
              </p:cNvSpPr>
              <p:nvPr/>
            </p:nvSpPr>
            <p:spPr bwMode="auto">
              <a:xfrm flipH="1">
                <a:off x="5117847" y="2207845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" name="Line 384"/>
              <p:cNvSpPr>
                <a:spLocks noChangeShapeType="1"/>
              </p:cNvSpPr>
              <p:nvPr/>
            </p:nvSpPr>
            <p:spPr bwMode="auto">
              <a:xfrm flipH="1">
                <a:off x="5117847" y="2184033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" name="Line 385"/>
              <p:cNvSpPr>
                <a:spLocks noChangeShapeType="1"/>
              </p:cNvSpPr>
              <p:nvPr/>
            </p:nvSpPr>
            <p:spPr bwMode="auto">
              <a:xfrm flipH="1">
                <a:off x="5117847" y="2157045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" name="Line 386"/>
              <p:cNvSpPr>
                <a:spLocks noChangeShapeType="1"/>
              </p:cNvSpPr>
              <p:nvPr/>
            </p:nvSpPr>
            <p:spPr bwMode="auto">
              <a:xfrm flipH="1">
                <a:off x="5117847" y="2130058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" name="Line 387"/>
              <p:cNvSpPr>
                <a:spLocks noChangeShapeType="1"/>
              </p:cNvSpPr>
              <p:nvPr/>
            </p:nvSpPr>
            <p:spPr bwMode="auto">
              <a:xfrm flipH="1">
                <a:off x="5117847" y="2106245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7" name="Line 388"/>
              <p:cNvSpPr>
                <a:spLocks noChangeShapeType="1"/>
              </p:cNvSpPr>
              <p:nvPr/>
            </p:nvSpPr>
            <p:spPr bwMode="auto">
              <a:xfrm flipH="1">
                <a:off x="5117847" y="2079258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8" name="Line 389"/>
              <p:cNvSpPr>
                <a:spLocks noChangeShapeType="1"/>
              </p:cNvSpPr>
              <p:nvPr/>
            </p:nvSpPr>
            <p:spPr bwMode="auto">
              <a:xfrm flipH="1">
                <a:off x="5117847" y="2055445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" name="Line 390"/>
              <p:cNvSpPr>
                <a:spLocks noChangeShapeType="1"/>
              </p:cNvSpPr>
              <p:nvPr/>
            </p:nvSpPr>
            <p:spPr bwMode="auto">
              <a:xfrm flipH="1">
                <a:off x="5117847" y="2028458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0" name="Line 391"/>
              <p:cNvSpPr>
                <a:spLocks noChangeShapeType="1"/>
              </p:cNvSpPr>
              <p:nvPr/>
            </p:nvSpPr>
            <p:spPr bwMode="auto">
              <a:xfrm flipH="1">
                <a:off x="5117847" y="2001470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1" name="Line 392"/>
              <p:cNvSpPr>
                <a:spLocks noChangeShapeType="1"/>
              </p:cNvSpPr>
              <p:nvPr/>
            </p:nvSpPr>
            <p:spPr bwMode="auto">
              <a:xfrm flipH="1">
                <a:off x="5117847" y="1977658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2" name="Line 393"/>
              <p:cNvSpPr>
                <a:spLocks noChangeShapeType="1"/>
              </p:cNvSpPr>
              <p:nvPr/>
            </p:nvSpPr>
            <p:spPr bwMode="auto">
              <a:xfrm flipH="1">
                <a:off x="5117847" y="1950670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3" name="Line 394"/>
              <p:cNvSpPr>
                <a:spLocks noChangeShapeType="1"/>
              </p:cNvSpPr>
              <p:nvPr/>
            </p:nvSpPr>
            <p:spPr bwMode="auto">
              <a:xfrm flipH="1">
                <a:off x="5117847" y="1926858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4" name="Line 395"/>
              <p:cNvSpPr>
                <a:spLocks noChangeShapeType="1"/>
              </p:cNvSpPr>
              <p:nvPr/>
            </p:nvSpPr>
            <p:spPr bwMode="auto">
              <a:xfrm flipH="1">
                <a:off x="5117847" y="1899870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5" name="Line 396"/>
              <p:cNvSpPr>
                <a:spLocks noChangeShapeType="1"/>
              </p:cNvSpPr>
              <p:nvPr/>
            </p:nvSpPr>
            <p:spPr bwMode="auto">
              <a:xfrm flipH="1">
                <a:off x="5117847" y="1874470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6" name="Line 397"/>
              <p:cNvSpPr>
                <a:spLocks noChangeShapeType="1"/>
              </p:cNvSpPr>
              <p:nvPr/>
            </p:nvSpPr>
            <p:spPr bwMode="auto">
              <a:xfrm flipH="1">
                <a:off x="5117847" y="1849070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7" name="Line 398"/>
              <p:cNvSpPr>
                <a:spLocks noChangeShapeType="1"/>
              </p:cNvSpPr>
              <p:nvPr/>
            </p:nvSpPr>
            <p:spPr bwMode="auto">
              <a:xfrm flipH="1">
                <a:off x="5117847" y="1823670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8" name="Line 399"/>
              <p:cNvSpPr>
                <a:spLocks noChangeShapeType="1"/>
              </p:cNvSpPr>
              <p:nvPr/>
            </p:nvSpPr>
            <p:spPr bwMode="auto">
              <a:xfrm flipH="1">
                <a:off x="5117847" y="1796683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" name="Line 400"/>
              <p:cNvSpPr>
                <a:spLocks noChangeShapeType="1"/>
              </p:cNvSpPr>
              <p:nvPr/>
            </p:nvSpPr>
            <p:spPr bwMode="auto">
              <a:xfrm flipH="1">
                <a:off x="5117847" y="1772870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0" name="Line 401"/>
              <p:cNvSpPr>
                <a:spLocks noChangeShapeType="1"/>
              </p:cNvSpPr>
              <p:nvPr/>
            </p:nvSpPr>
            <p:spPr bwMode="auto">
              <a:xfrm flipH="1">
                <a:off x="5117847" y="1745883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1" name="Line 402"/>
              <p:cNvSpPr>
                <a:spLocks noChangeShapeType="1"/>
              </p:cNvSpPr>
              <p:nvPr/>
            </p:nvSpPr>
            <p:spPr bwMode="auto">
              <a:xfrm flipH="1">
                <a:off x="5117847" y="1720483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2" name="Line 403"/>
              <p:cNvSpPr>
                <a:spLocks noChangeShapeType="1"/>
              </p:cNvSpPr>
              <p:nvPr/>
            </p:nvSpPr>
            <p:spPr bwMode="auto">
              <a:xfrm flipH="1">
                <a:off x="5117847" y="1695083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3" name="Line 404"/>
              <p:cNvSpPr>
                <a:spLocks noChangeShapeType="1"/>
              </p:cNvSpPr>
              <p:nvPr/>
            </p:nvSpPr>
            <p:spPr bwMode="auto">
              <a:xfrm flipH="1">
                <a:off x="5117847" y="1668095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4" name="Line 405"/>
              <p:cNvSpPr>
                <a:spLocks noChangeShapeType="1"/>
              </p:cNvSpPr>
              <p:nvPr/>
            </p:nvSpPr>
            <p:spPr bwMode="auto">
              <a:xfrm flipH="1">
                <a:off x="5117847" y="1644283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5" name="Line 406"/>
              <p:cNvSpPr>
                <a:spLocks noChangeShapeType="1"/>
              </p:cNvSpPr>
              <p:nvPr/>
            </p:nvSpPr>
            <p:spPr bwMode="auto">
              <a:xfrm flipH="1">
                <a:off x="5117847" y="1617295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6" name="Line 407"/>
              <p:cNvSpPr>
                <a:spLocks noChangeShapeType="1"/>
              </p:cNvSpPr>
              <p:nvPr/>
            </p:nvSpPr>
            <p:spPr bwMode="auto">
              <a:xfrm flipH="1">
                <a:off x="5117847" y="1593483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7" name="Line 408"/>
              <p:cNvSpPr>
                <a:spLocks noChangeShapeType="1"/>
              </p:cNvSpPr>
              <p:nvPr/>
            </p:nvSpPr>
            <p:spPr bwMode="auto">
              <a:xfrm flipH="1">
                <a:off x="5117847" y="1566495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8" name="Line 409"/>
              <p:cNvSpPr>
                <a:spLocks noChangeShapeType="1"/>
              </p:cNvSpPr>
              <p:nvPr/>
            </p:nvSpPr>
            <p:spPr bwMode="auto">
              <a:xfrm flipH="1">
                <a:off x="5117847" y="1539508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9" name="Line 410"/>
              <p:cNvSpPr>
                <a:spLocks noChangeShapeType="1"/>
              </p:cNvSpPr>
              <p:nvPr/>
            </p:nvSpPr>
            <p:spPr bwMode="auto">
              <a:xfrm flipH="1">
                <a:off x="5117847" y="1515695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" name="Line 411"/>
              <p:cNvSpPr>
                <a:spLocks noChangeShapeType="1"/>
              </p:cNvSpPr>
              <p:nvPr/>
            </p:nvSpPr>
            <p:spPr bwMode="auto">
              <a:xfrm flipH="1">
                <a:off x="5117847" y="1488708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1" name="Line 412"/>
              <p:cNvSpPr>
                <a:spLocks noChangeShapeType="1"/>
              </p:cNvSpPr>
              <p:nvPr/>
            </p:nvSpPr>
            <p:spPr bwMode="auto">
              <a:xfrm flipH="1">
                <a:off x="5117847" y="1464895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2" name="Line 413"/>
              <p:cNvSpPr>
                <a:spLocks noChangeShapeType="1"/>
              </p:cNvSpPr>
              <p:nvPr/>
            </p:nvSpPr>
            <p:spPr bwMode="auto">
              <a:xfrm flipH="1">
                <a:off x="5117847" y="1437908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3" name="Line 414"/>
              <p:cNvSpPr>
                <a:spLocks noChangeShapeType="1"/>
              </p:cNvSpPr>
              <p:nvPr/>
            </p:nvSpPr>
            <p:spPr bwMode="auto">
              <a:xfrm flipH="1">
                <a:off x="5117847" y="1412508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4" name="Line 415"/>
              <p:cNvSpPr>
                <a:spLocks noChangeShapeType="1"/>
              </p:cNvSpPr>
              <p:nvPr/>
            </p:nvSpPr>
            <p:spPr bwMode="auto">
              <a:xfrm flipH="1">
                <a:off x="5117847" y="1387108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5" name="Line 416"/>
              <p:cNvSpPr>
                <a:spLocks noChangeShapeType="1"/>
              </p:cNvSpPr>
              <p:nvPr/>
            </p:nvSpPr>
            <p:spPr bwMode="auto">
              <a:xfrm flipH="1">
                <a:off x="5117847" y="1360120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6" name="Line 417"/>
              <p:cNvSpPr>
                <a:spLocks noChangeShapeType="1"/>
              </p:cNvSpPr>
              <p:nvPr/>
            </p:nvSpPr>
            <p:spPr bwMode="auto">
              <a:xfrm flipH="1">
                <a:off x="5117847" y="1334720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7" name="Line 418"/>
              <p:cNvSpPr>
                <a:spLocks noChangeShapeType="1"/>
              </p:cNvSpPr>
              <p:nvPr/>
            </p:nvSpPr>
            <p:spPr bwMode="auto">
              <a:xfrm flipH="1">
                <a:off x="5117847" y="1309320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8" name="Line 419"/>
              <p:cNvSpPr>
                <a:spLocks noChangeShapeType="1"/>
              </p:cNvSpPr>
              <p:nvPr/>
            </p:nvSpPr>
            <p:spPr bwMode="auto">
              <a:xfrm flipH="1">
                <a:off x="5117847" y="1283920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9" name="Line 420"/>
              <p:cNvSpPr>
                <a:spLocks noChangeShapeType="1"/>
              </p:cNvSpPr>
              <p:nvPr/>
            </p:nvSpPr>
            <p:spPr bwMode="auto">
              <a:xfrm flipH="1">
                <a:off x="5117847" y="1258520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0" name="Line 421"/>
              <p:cNvSpPr>
                <a:spLocks noChangeShapeType="1"/>
              </p:cNvSpPr>
              <p:nvPr/>
            </p:nvSpPr>
            <p:spPr bwMode="auto">
              <a:xfrm flipH="1">
                <a:off x="5117847" y="1233120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1" name="Line 422"/>
              <p:cNvSpPr>
                <a:spLocks noChangeShapeType="1"/>
              </p:cNvSpPr>
              <p:nvPr/>
            </p:nvSpPr>
            <p:spPr bwMode="auto">
              <a:xfrm flipH="1">
                <a:off x="5117847" y="1206133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2" name="Line 423"/>
              <p:cNvSpPr>
                <a:spLocks noChangeShapeType="1"/>
              </p:cNvSpPr>
              <p:nvPr/>
            </p:nvSpPr>
            <p:spPr bwMode="auto">
              <a:xfrm flipH="1">
                <a:off x="5117847" y="1182320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3" name="Line 424"/>
              <p:cNvSpPr>
                <a:spLocks noChangeShapeType="1"/>
              </p:cNvSpPr>
              <p:nvPr/>
            </p:nvSpPr>
            <p:spPr bwMode="auto">
              <a:xfrm flipH="1">
                <a:off x="5117847" y="1155333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4" name="Line 425"/>
              <p:cNvSpPr>
                <a:spLocks noChangeShapeType="1"/>
              </p:cNvSpPr>
              <p:nvPr/>
            </p:nvSpPr>
            <p:spPr bwMode="auto">
              <a:xfrm flipH="1">
                <a:off x="5117847" y="1131520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5" name="Line 426"/>
              <p:cNvSpPr>
                <a:spLocks noChangeShapeType="1"/>
              </p:cNvSpPr>
              <p:nvPr/>
            </p:nvSpPr>
            <p:spPr bwMode="auto">
              <a:xfrm flipH="1">
                <a:off x="5117847" y="1104533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6" name="Line 427"/>
              <p:cNvSpPr>
                <a:spLocks noChangeShapeType="1"/>
              </p:cNvSpPr>
              <p:nvPr/>
            </p:nvSpPr>
            <p:spPr bwMode="auto">
              <a:xfrm flipH="1">
                <a:off x="5117847" y="1077545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7" name="Line 428"/>
              <p:cNvSpPr>
                <a:spLocks noChangeShapeType="1"/>
              </p:cNvSpPr>
              <p:nvPr/>
            </p:nvSpPr>
            <p:spPr bwMode="auto">
              <a:xfrm flipH="1">
                <a:off x="5117847" y="1053733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8" name="Line 429"/>
              <p:cNvSpPr>
                <a:spLocks noChangeShapeType="1"/>
              </p:cNvSpPr>
              <p:nvPr/>
            </p:nvSpPr>
            <p:spPr bwMode="auto">
              <a:xfrm flipH="1">
                <a:off x="5117847" y="1026745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9" name="Line 430"/>
              <p:cNvSpPr>
                <a:spLocks noChangeShapeType="1"/>
              </p:cNvSpPr>
              <p:nvPr/>
            </p:nvSpPr>
            <p:spPr bwMode="auto">
              <a:xfrm flipH="1">
                <a:off x="5114868" y="2207845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0" name="Line 431"/>
              <p:cNvSpPr>
                <a:spLocks noChangeShapeType="1"/>
              </p:cNvSpPr>
              <p:nvPr/>
            </p:nvSpPr>
            <p:spPr bwMode="auto">
              <a:xfrm flipH="1">
                <a:off x="5114868" y="2157045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1" name="Line 432"/>
              <p:cNvSpPr>
                <a:spLocks noChangeShapeType="1"/>
              </p:cNvSpPr>
              <p:nvPr/>
            </p:nvSpPr>
            <p:spPr bwMode="auto">
              <a:xfrm flipH="1">
                <a:off x="5114868" y="2106245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2" name="Line 433"/>
              <p:cNvSpPr>
                <a:spLocks noChangeShapeType="1"/>
              </p:cNvSpPr>
              <p:nvPr/>
            </p:nvSpPr>
            <p:spPr bwMode="auto">
              <a:xfrm flipH="1">
                <a:off x="5114868" y="2055445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3" name="Line 434"/>
              <p:cNvSpPr>
                <a:spLocks noChangeShapeType="1"/>
              </p:cNvSpPr>
              <p:nvPr/>
            </p:nvSpPr>
            <p:spPr bwMode="auto">
              <a:xfrm flipH="1">
                <a:off x="5114868" y="2001470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4" name="Line 435"/>
              <p:cNvSpPr>
                <a:spLocks noChangeShapeType="1"/>
              </p:cNvSpPr>
              <p:nvPr/>
            </p:nvSpPr>
            <p:spPr bwMode="auto">
              <a:xfrm flipH="1">
                <a:off x="5114868" y="1950670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5" name="Line 436"/>
              <p:cNvSpPr>
                <a:spLocks noChangeShapeType="1"/>
              </p:cNvSpPr>
              <p:nvPr/>
            </p:nvSpPr>
            <p:spPr bwMode="auto">
              <a:xfrm flipH="1">
                <a:off x="5114868" y="1899870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6" name="Line 437"/>
              <p:cNvSpPr>
                <a:spLocks noChangeShapeType="1"/>
              </p:cNvSpPr>
              <p:nvPr/>
            </p:nvSpPr>
            <p:spPr bwMode="auto">
              <a:xfrm flipH="1">
                <a:off x="5114868" y="1849070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7" name="Line 438"/>
              <p:cNvSpPr>
                <a:spLocks noChangeShapeType="1"/>
              </p:cNvSpPr>
              <p:nvPr/>
            </p:nvSpPr>
            <p:spPr bwMode="auto">
              <a:xfrm flipH="1">
                <a:off x="5114868" y="1796683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8" name="Line 439"/>
              <p:cNvSpPr>
                <a:spLocks noChangeShapeType="1"/>
              </p:cNvSpPr>
              <p:nvPr/>
            </p:nvSpPr>
            <p:spPr bwMode="auto">
              <a:xfrm flipH="1">
                <a:off x="5114868" y="1745883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9" name="Line 440"/>
              <p:cNvSpPr>
                <a:spLocks noChangeShapeType="1"/>
              </p:cNvSpPr>
              <p:nvPr/>
            </p:nvSpPr>
            <p:spPr bwMode="auto">
              <a:xfrm flipH="1">
                <a:off x="5114868" y="1695083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0" name="Line 441"/>
              <p:cNvSpPr>
                <a:spLocks noChangeShapeType="1"/>
              </p:cNvSpPr>
              <p:nvPr/>
            </p:nvSpPr>
            <p:spPr bwMode="auto">
              <a:xfrm flipH="1">
                <a:off x="5114868" y="1644283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1" name="Line 442"/>
              <p:cNvSpPr>
                <a:spLocks noChangeShapeType="1"/>
              </p:cNvSpPr>
              <p:nvPr/>
            </p:nvSpPr>
            <p:spPr bwMode="auto">
              <a:xfrm flipH="1">
                <a:off x="5114868" y="1593483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2" name="Line 443"/>
              <p:cNvSpPr>
                <a:spLocks noChangeShapeType="1"/>
              </p:cNvSpPr>
              <p:nvPr/>
            </p:nvSpPr>
            <p:spPr bwMode="auto">
              <a:xfrm flipH="1">
                <a:off x="5114868" y="1539508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3" name="Line 444"/>
              <p:cNvSpPr>
                <a:spLocks noChangeShapeType="1"/>
              </p:cNvSpPr>
              <p:nvPr/>
            </p:nvSpPr>
            <p:spPr bwMode="auto">
              <a:xfrm flipH="1">
                <a:off x="5114868" y="1488708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4" name="Line 445"/>
              <p:cNvSpPr>
                <a:spLocks noChangeShapeType="1"/>
              </p:cNvSpPr>
              <p:nvPr/>
            </p:nvSpPr>
            <p:spPr bwMode="auto">
              <a:xfrm flipH="1">
                <a:off x="5114868" y="1437908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5" name="Line 446"/>
              <p:cNvSpPr>
                <a:spLocks noChangeShapeType="1"/>
              </p:cNvSpPr>
              <p:nvPr/>
            </p:nvSpPr>
            <p:spPr bwMode="auto">
              <a:xfrm flipH="1">
                <a:off x="5114868" y="1387108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6" name="Line 447"/>
              <p:cNvSpPr>
                <a:spLocks noChangeShapeType="1"/>
              </p:cNvSpPr>
              <p:nvPr/>
            </p:nvSpPr>
            <p:spPr bwMode="auto">
              <a:xfrm flipH="1">
                <a:off x="5114868" y="1334720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7" name="Line 448"/>
              <p:cNvSpPr>
                <a:spLocks noChangeShapeType="1"/>
              </p:cNvSpPr>
              <p:nvPr/>
            </p:nvSpPr>
            <p:spPr bwMode="auto">
              <a:xfrm flipH="1">
                <a:off x="5114868" y="1283920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8" name="Line 449"/>
              <p:cNvSpPr>
                <a:spLocks noChangeShapeType="1"/>
              </p:cNvSpPr>
              <p:nvPr/>
            </p:nvSpPr>
            <p:spPr bwMode="auto">
              <a:xfrm flipH="1">
                <a:off x="5114868" y="1233120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9" name="Line 450"/>
              <p:cNvSpPr>
                <a:spLocks noChangeShapeType="1"/>
              </p:cNvSpPr>
              <p:nvPr/>
            </p:nvSpPr>
            <p:spPr bwMode="auto">
              <a:xfrm flipH="1">
                <a:off x="5114868" y="1182320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0" name="Line 451"/>
              <p:cNvSpPr>
                <a:spLocks noChangeShapeType="1"/>
              </p:cNvSpPr>
              <p:nvPr/>
            </p:nvSpPr>
            <p:spPr bwMode="auto">
              <a:xfrm flipH="1">
                <a:off x="5114868" y="1131520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1" name="Line 452"/>
              <p:cNvSpPr>
                <a:spLocks noChangeShapeType="1"/>
              </p:cNvSpPr>
              <p:nvPr/>
            </p:nvSpPr>
            <p:spPr bwMode="auto">
              <a:xfrm flipH="1">
                <a:off x="5114868" y="1077545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2" name="Line 453"/>
              <p:cNvSpPr>
                <a:spLocks noChangeShapeType="1"/>
              </p:cNvSpPr>
              <p:nvPr/>
            </p:nvSpPr>
            <p:spPr bwMode="auto">
              <a:xfrm flipH="1">
                <a:off x="5114868" y="1026745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3" name="Rectangle 459"/>
              <p:cNvSpPr>
                <a:spLocks noChangeArrowheads="1"/>
              </p:cNvSpPr>
              <p:nvPr/>
            </p:nvSpPr>
            <p:spPr bwMode="auto">
              <a:xfrm>
                <a:off x="4832997" y="1878835"/>
                <a:ext cx="243657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4" name="Rectangle 464"/>
              <p:cNvSpPr>
                <a:spLocks noChangeArrowheads="1"/>
              </p:cNvSpPr>
              <p:nvPr/>
            </p:nvSpPr>
            <p:spPr bwMode="auto">
              <a:xfrm>
                <a:off x="4832997" y="1623247"/>
                <a:ext cx="243657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5" name="Rectangle 469"/>
              <p:cNvSpPr>
                <a:spLocks noChangeArrowheads="1"/>
              </p:cNvSpPr>
              <p:nvPr/>
            </p:nvSpPr>
            <p:spPr bwMode="auto">
              <a:xfrm>
                <a:off x="4832997" y="1366072"/>
                <a:ext cx="243657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6" name="Rectangle 474"/>
              <p:cNvSpPr>
                <a:spLocks noChangeArrowheads="1"/>
              </p:cNvSpPr>
              <p:nvPr/>
            </p:nvSpPr>
            <p:spPr bwMode="auto">
              <a:xfrm>
                <a:off x="4832997" y="1107310"/>
                <a:ext cx="243657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101" name="Freeform 933"/>
            <p:cNvSpPr>
              <a:spLocks/>
            </p:cNvSpPr>
            <p:nvPr/>
          </p:nvSpPr>
          <p:spPr bwMode="auto">
            <a:xfrm>
              <a:off x="3364190" y="3699238"/>
              <a:ext cx="1425465" cy="78959"/>
            </a:xfrm>
            <a:custGeom>
              <a:avLst/>
              <a:gdLst>
                <a:gd name="T0" fmla="*/ 15 w 895"/>
                <a:gd name="T1" fmla="*/ 252 h 588"/>
                <a:gd name="T2" fmla="*/ 31 w 895"/>
                <a:gd name="T3" fmla="*/ 336 h 588"/>
                <a:gd name="T4" fmla="*/ 47 w 895"/>
                <a:gd name="T5" fmla="*/ 588 h 588"/>
                <a:gd name="T6" fmla="*/ 62 w 895"/>
                <a:gd name="T7" fmla="*/ 504 h 588"/>
                <a:gd name="T8" fmla="*/ 77 w 895"/>
                <a:gd name="T9" fmla="*/ 588 h 588"/>
                <a:gd name="T10" fmla="*/ 93 w 895"/>
                <a:gd name="T11" fmla="*/ 420 h 588"/>
                <a:gd name="T12" fmla="*/ 107 w 895"/>
                <a:gd name="T13" fmla="*/ 504 h 588"/>
                <a:gd name="T14" fmla="*/ 119 w 895"/>
                <a:gd name="T15" fmla="*/ 420 h 588"/>
                <a:gd name="T16" fmla="*/ 135 w 895"/>
                <a:gd name="T17" fmla="*/ 588 h 588"/>
                <a:gd name="T18" fmla="*/ 152 w 895"/>
                <a:gd name="T19" fmla="*/ 336 h 588"/>
                <a:gd name="T20" fmla="*/ 167 w 895"/>
                <a:gd name="T21" fmla="*/ 420 h 588"/>
                <a:gd name="T22" fmla="*/ 182 w 895"/>
                <a:gd name="T23" fmla="*/ 588 h 588"/>
                <a:gd name="T24" fmla="*/ 195 w 895"/>
                <a:gd name="T25" fmla="*/ 504 h 588"/>
                <a:gd name="T26" fmla="*/ 211 w 895"/>
                <a:gd name="T27" fmla="*/ 504 h 588"/>
                <a:gd name="T28" fmla="*/ 227 w 895"/>
                <a:gd name="T29" fmla="*/ 504 h 588"/>
                <a:gd name="T30" fmla="*/ 243 w 895"/>
                <a:gd name="T31" fmla="*/ 504 h 588"/>
                <a:gd name="T32" fmla="*/ 257 w 895"/>
                <a:gd name="T33" fmla="*/ 420 h 588"/>
                <a:gd name="T34" fmla="*/ 273 w 895"/>
                <a:gd name="T35" fmla="*/ 504 h 588"/>
                <a:gd name="T36" fmla="*/ 287 w 895"/>
                <a:gd name="T37" fmla="*/ 504 h 588"/>
                <a:gd name="T38" fmla="*/ 303 w 895"/>
                <a:gd name="T39" fmla="*/ 504 h 588"/>
                <a:gd name="T40" fmla="*/ 316 w 895"/>
                <a:gd name="T41" fmla="*/ 504 h 588"/>
                <a:gd name="T42" fmla="*/ 331 w 895"/>
                <a:gd name="T43" fmla="*/ 504 h 588"/>
                <a:gd name="T44" fmla="*/ 345 w 895"/>
                <a:gd name="T45" fmla="*/ 504 h 588"/>
                <a:gd name="T46" fmla="*/ 360 w 895"/>
                <a:gd name="T47" fmla="*/ 588 h 588"/>
                <a:gd name="T48" fmla="*/ 373 w 895"/>
                <a:gd name="T49" fmla="*/ 420 h 588"/>
                <a:gd name="T50" fmla="*/ 388 w 895"/>
                <a:gd name="T51" fmla="*/ 420 h 588"/>
                <a:gd name="T52" fmla="*/ 401 w 895"/>
                <a:gd name="T53" fmla="*/ 504 h 588"/>
                <a:gd name="T54" fmla="*/ 417 w 895"/>
                <a:gd name="T55" fmla="*/ 420 h 588"/>
                <a:gd name="T56" fmla="*/ 432 w 895"/>
                <a:gd name="T57" fmla="*/ 420 h 588"/>
                <a:gd name="T58" fmla="*/ 449 w 895"/>
                <a:gd name="T59" fmla="*/ 588 h 588"/>
                <a:gd name="T60" fmla="*/ 465 w 895"/>
                <a:gd name="T61" fmla="*/ 504 h 588"/>
                <a:gd name="T62" fmla="*/ 478 w 895"/>
                <a:gd name="T63" fmla="*/ 252 h 588"/>
                <a:gd name="T64" fmla="*/ 493 w 895"/>
                <a:gd name="T65" fmla="*/ 588 h 588"/>
                <a:gd name="T66" fmla="*/ 506 w 895"/>
                <a:gd name="T67" fmla="*/ 336 h 588"/>
                <a:gd name="T68" fmla="*/ 521 w 895"/>
                <a:gd name="T69" fmla="*/ 504 h 588"/>
                <a:gd name="T70" fmla="*/ 536 w 895"/>
                <a:gd name="T71" fmla="*/ 336 h 588"/>
                <a:gd name="T72" fmla="*/ 550 w 895"/>
                <a:gd name="T73" fmla="*/ 0 h 588"/>
                <a:gd name="T74" fmla="*/ 564 w 895"/>
                <a:gd name="T75" fmla="*/ 420 h 588"/>
                <a:gd name="T76" fmla="*/ 576 w 895"/>
                <a:gd name="T77" fmla="*/ 336 h 588"/>
                <a:gd name="T78" fmla="*/ 591 w 895"/>
                <a:gd name="T79" fmla="*/ 588 h 588"/>
                <a:gd name="T80" fmla="*/ 605 w 895"/>
                <a:gd name="T81" fmla="*/ 336 h 588"/>
                <a:gd name="T82" fmla="*/ 618 w 895"/>
                <a:gd name="T83" fmla="*/ 588 h 588"/>
                <a:gd name="T84" fmla="*/ 631 w 895"/>
                <a:gd name="T85" fmla="*/ 504 h 588"/>
                <a:gd name="T86" fmla="*/ 645 w 895"/>
                <a:gd name="T87" fmla="*/ 252 h 588"/>
                <a:gd name="T88" fmla="*/ 658 w 895"/>
                <a:gd name="T89" fmla="*/ 504 h 588"/>
                <a:gd name="T90" fmla="*/ 672 w 895"/>
                <a:gd name="T91" fmla="*/ 336 h 588"/>
                <a:gd name="T92" fmla="*/ 685 w 895"/>
                <a:gd name="T93" fmla="*/ 420 h 588"/>
                <a:gd name="T94" fmla="*/ 698 w 895"/>
                <a:gd name="T95" fmla="*/ 336 h 588"/>
                <a:gd name="T96" fmla="*/ 712 w 895"/>
                <a:gd name="T97" fmla="*/ 420 h 588"/>
                <a:gd name="T98" fmla="*/ 728 w 895"/>
                <a:gd name="T99" fmla="*/ 420 h 588"/>
                <a:gd name="T100" fmla="*/ 743 w 895"/>
                <a:gd name="T101" fmla="*/ 336 h 588"/>
                <a:gd name="T102" fmla="*/ 756 w 895"/>
                <a:gd name="T103" fmla="*/ 504 h 588"/>
                <a:gd name="T104" fmla="*/ 773 w 895"/>
                <a:gd name="T105" fmla="*/ 588 h 588"/>
                <a:gd name="T106" fmla="*/ 787 w 895"/>
                <a:gd name="T107" fmla="*/ 420 h 588"/>
                <a:gd name="T108" fmla="*/ 802 w 895"/>
                <a:gd name="T109" fmla="*/ 336 h 588"/>
                <a:gd name="T110" fmla="*/ 817 w 895"/>
                <a:gd name="T111" fmla="*/ 336 h 588"/>
                <a:gd name="T112" fmla="*/ 830 w 895"/>
                <a:gd name="T113" fmla="*/ 420 h 588"/>
                <a:gd name="T114" fmla="*/ 844 w 895"/>
                <a:gd name="T115" fmla="*/ 504 h 588"/>
                <a:gd name="T116" fmla="*/ 856 w 895"/>
                <a:gd name="T117" fmla="*/ 504 h 588"/>
                <a:gd name="T118" fmla="*/ 870 w 895"/>
                <a:gd name="T119" fmla="*/ 336 h 588"/>
                <a:gd name="T120" fmla="*/ 887 w 895"/>
                <a:gd name="T121" fmla="*/ 58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95" h="588">
                  <a:moveTo>
                    <a:pt x="0" y="588"/>
                  </a:moveTo>
                  <a:lnTo>
                    <a:pt x="0" y="588"/>
                  </a:lnTo>
                  <a:lnTo>
                    <a:pt x="2" y="336"/>
                  </a:lnTo>
                  <a:lnTo>
                    <a:pt x="2" y="588"/>
                  </a:lnTo>
                  <a:lnTo>
                    <a:pt x="3" y="504"/>
                  </a:lnTo>
                  <a:lnTo>
                    <a:pt x="4" y="504"/>
                  </a:lnTo>
                  <a:lnTo>
                    <a:pt x="6" y="504"/>
                  </a:lnTo>
                  <a:lnTo>
                    <a:pt x="6" y="588"/>
                  </a:lnTo>
                  <a:lnTo>
                    <a:pt x="7" y="588"/>
                  </a:lnTo>
                  <a:lnTo>
                    <a:pt x="8" y="504"/>
                  </a:lnTo>
                  <a:lnTo>
                    <a:pt x="8" y="504"/>
                  </a:lnTo>
                  <a:lnTo>
                    <a:pt x="10" y="336"/>
                  </a:lnTo>
                  <a:lnTo>
                    <a:pt x="11" y="588"/>
                  </a:lnTo>
                  <a:lnTo>
                    <a:pt x="13" y="252"/>
                  </a:lnTo>
                  <a:lnTo>
                    <a:pt x="13" y="504"/>
                  </a:lnTo>
                  <a:lnTo>
                    <a:pt x="14" y="504"/>
                  </a:lnTo>
                  <a:lnTo>
                    <a:pt x="15" y="336"/>
                  </a:lnTo>
                  <a:lnTo>
                    <a:pt x="15" y="252"/>
                  </a:lnTo>
                  <a:lnTo>
                    <a:pt x="16" y="420"/>
                  </a:lnTo>
                  <a:lnTo>
                    <a:pt x="17" y="420"/>
                  </a:lnTo>
                  <a:lnTo>
                    <a:pt x="18" y="504"/>
                  </a:lnTo>
                  <a:lnTo>
                    <a:pt x="18" y="420"/>
                  </a:lnTo>
                  <a:lnTo>
                    <a:pt x="19" y="588"/>
                  </a:lnTo>
                  <a:lnTo>
                    <a:pt x="20" y="420"/>
                  </a:lnTo>
                  <a:lnTo>
                    <a:pt x="21" y="420"/>
                  </a:lnTo>
                  <a:lnTo>
                    <a:pt x="22" y="168"/>
                  </a:lnTo>
                  <a:lnTo>
                    <a:pt x="22" y="504"/>
                  </a:lnTo>
                  <a:lnTo>
                    <a:pt x="23" y="336"/>
                  </a:lnTo>
                  <a:lnTo>
                    <a:pt x="24" y="504"/>
                  </a:lnTo>
                  <a:lnTo>
                    <a:pt x="25" y="420"/>
                  </a:lnTo>
                  <a:lnTo>
                    <a:pt x="26" y="588"/>
                  </a:lnTo>
                  <a:lnTo>
                    <a:pt x="27" y="504"/>
                  </a:lnTo>
                  <a:lnTo>
                    <a:pt x="28" y="504"/>
                  </a:lnTo>
                  <a:lnTo>
                    <a:pt x="29" y="504"/>
                  </a:lnTo>
                  <a:lnTo>
                    <a:pt x="30" y="588"/>
                  </a:lnTo>
                  <a:lnTo>
                    <a:pt x="31" y="336"/>
                  </a:lnTo>
                  <a:lnTo>
                    <a:pt x="31" y="420"/>
                  </a:lnTo>
                  <a:lnTo>
                    <a:pt x="32" y="504"/>
                  </a:lnTo>
                  <a:lnTo>
                    <a:pt x="33" y="420"/>
                  </a:lnTo>
                  <a:lnTo>
                    <a:pt x="34" y="420"/>
                  </a:lnTo>
                  <a:lnTo>
                    <a:pt x="35" y="420"/>
                  </a:lnTo>
                  <a:lnTo>
                    <a:pt x="36" y="420"/>
                  </a:lnTo>
                  <a:lnTo>
                    <a:pt x="37" y="336"/>
                  </a:lnTo>
                  <a:lnTo>
                    <a:pt x="38" y="420"/>
                  </a:lnTo>
                  <a:lnTo>
                    <a:pt x="38" y="588"/>
                  </a:lnTo>
                  <a:lnTo>
                    <a:pt x="39" y="504"/>
                  </a:lnTo>
                  <a:lnTo>
                    <a:pt x="40" y="588"/>
                  </a:lnTo>
                  <a:lnTo>
                    <a:pt x="41" y="504"/>
                  </a:lnTo>
                  <a:lnTo>
                    <a:pt x="42" y="420"/>
                  </a:lnTo>
                  <a:lnTo>
                    <a:pt x="43" y="588"/>
                  </a:lnTo>
                  <a:lnTo>
                    <a:pt x="44" y="504"/>
                  </a:lnTo>
                  <a:lnTo>
                    <a:pt x="45" y="504"/>
                  </a:lnTo>
                  <a:lnTo>
                    <a:pt x="46" y="588"/>
                  </a:lnTo>
                  <a:lnTo>
                    <a:pt x="47" y="588"/>
                  </a:lnTo>
                  <a:lnTo>
                    <a:pt x="48" y="336"/>
                  </a:lnTo>
                  <a:lnTo>
                    <a:pt x="49" y="504"/>
                  </a:lnTo>
                  <a:lnTo>
                    <a:pt x="50" y="588"/>
                  </a:lnTo>
                  <a:lnTo>
                    <a:pt x="50" y="588"/>
                  </a:lnTo>
                  <a:lnTo>
                    <a:pt x="52" y="420"/>
                  </a:lnTo>
                  <a:lnTo>
                    <a:pt x="53" y="336"/>
                  </a:lnTo>
                  <a:lnTo>
                    <a:pt x="54" y="420"/>
                  </a:lnTo>
                  <a:lnTo>
                    <a:pt x="54" y="588"/>
                  </a:lnTo>
                  <a:lnTo>
                    <a:pt x="55" y="504"/>
                  </a:lnTo>
                  <a:lnTo>
                    <a:pt x="56" y="588"/>
                  </a:lnTo>
                  <a:lnTo>
                    <a:pt x="57" y="336"/>
                  </a:lnTo>
                  <a:lnTo>
                    <a:pt x="57" y="504"/>
                  </a:lnTo>
                  <a:lnTo>
                    <a:pt x="59" y="504"/>
                  </a:lnTo>
                  <a:lnTo>
                    <a:pt x="59" y="588"/>
                  </a:lnTo>
                  <a:lnTo>
                    <a:pt x="60" y="588"/>
                  </a:lnTo>
                  <a:lnTo>
                    <a:pt x="61" y="420"/>
                  </a:lnTo>
                  <a:lnTo>
                    <a:pt x="61" y="420"/>
                  </a:lnTo>
                  <a:lnTo>
                    <a:pt x="62" y="504"/>
                  </a:lnTo>
                  <a:lnTo>
                    <a:pt x="63" y="588"/>
                  </a:lnTo>
                  <a:lnTo>
                    <a:pt x="64" y="504"/>
                  </a:lnTo>
                  <a:lnTo>
                    <a:pt x="65" y="588"/>
                  </a:lnTo>
                  <a:lnTo>
                    <a:pt x="66" y="420"/>
                  </a:lnTo>
                  <a:lnTo>
                    <a:pt x="67" y="336"/>
                  </a:lnTo>
                  <a:lnTo>
                    <a:pt x="68" y="588"/>
                  </a:lnTo>
                  <a:lnTo>
                    <a:pt x="69" y="420"/>
                  </a:lnTo>
                  <a:lnTo>
                    <a:pt x="70" y="588"/>
                  </a:lnTo>
                  <a:lnTo>
                    <a:pt x="70" y="504"/>
                  </a:lnTo>
                  <a:lnTo>
                    <a:pt x="71" y="504"/>
                  </a:lnTo>
                  <a:lnTo>
                    <a:pt x="72" y="420"/>
                  </a:lnTo>
                  <a:lnTo>
                    <a:pt x="73" y="588"/>
                  </a:lnTo>
                  <a:lnTo>
                    <a:pt x="73" y="504"/>
                  </a:lnTo>
                  <a:lnTo>
                    <a:pt x="74" y="252"/>
                  </a:lnTo>
                  <a:lnTo>
                    <a:pt x="75" y="420"/>
                  </a:lnTo>
                  <a:lnTo>
                    <a:pt x="75" y="420"/>
                  </a:lnTo>
                  <a:lnTo>
                    <a:pt x="76" y="588"/>
                  </a:lnTo>
                  <a:lnTo>
                    <a:pt x="77" y="588"/>
                  </a:lnTo>
                  <a:lnTo>
                    <a:pt x="78" y="420"/>
                  </a:lnTo>
                  <a:lnTo>
                    <a:pt x="79" y="336"/>
                  </a:lnTo>
                  <a:lnTo>
                    <a:pt x="80" y="336"/>
                  </a:lnTo>
                  <a:lnTo>
                    <a:pt x="81" y="588"/>
                  </a:lnTo>
                  <a:lnTo>
                    <a:pt x="82" y="504"/>
                  </a:lnTo>
                  <a:lnTo>
                    <a:pt x="82" y="588"/>
                  </a:lnTo>
                  <a:lnTo>
                    <a:pt x="84" y="504"/>
                  </a:lnTo>
                  <a:lnTo>
                    <a:pt x="85" y="588"/>
                  </a:lnTo>
                  <a:lnTo>
                    <a:pt x="87" y="588"/>
                  </a:lnTo>
                  <a:lnTo>
                    <a:pt x="87" y="504"/>
                  </a:lnTo>
                  <a:lnTo>
                    <a:pt x="88" y="420"/>
                  </a:lnTo>
                  <a:lnTo>
                    <a:pt x="89" y="504"/>
                  </a:lnTo>
                  <a:lnTo>
                    <a:pt x="89" y="420"/>
                  </a:lnTo>
                  <a:lnTo>
                    <a:pt x="90" y="504"/>
                  </a:lnTo>
                  <a:lnTo>
                    <a:pt x="91" y="420"/>
                  </a:lnTo>
                  <a:lnTo>
                    <a:pt x="92" y="504"/>
                  </a:lnTo>
                  <a:lnTo>
                    <a:pt x="93" y="420"/>
                  </a:lnTo>
                  <a:lnTo>
                    <a:pt x="93" y="420"/>
                  </a:lnTo>
                  <a:lnTo>
                    <a:pt x="94" y="504"/>
                  </a:lnTo>
                  <a:lnTo>
                    <a:pt x="95" y="588"/>
                  </a:lnTo>
                  <a:lnTo>
                    <a:pt x="96" y="420"/>
                  </a:lnTo>
                  <a:lnTo>
                    <a:pt x="96" y="504"/>
                  </a:lnTo>
                  <a:lnTo>
                    <a:pt x="97" y="588"/>
                  </a:lnTo>
                  <a:lnTo>
                    <a:pt x="98" y="504"/>
                  </a:lnTo>
                  <a:lnTo>
                    <a:pt x="98" y="420"/>
                  </a:lnTo>
                  <a:lnTo>
                    <a:pt x="99" y="588"/>
                  </a:lnTo>
                  <a:lnTo>
                    <a:pt x="100" y="504"/>
                  </a:lnTo>
                  <a:lnTo>
                    <a:pt x="100" y="588"/>
                  </a:lnTo>
                  <a:lnTo>
                    <a:pt x="101" y="504"/>
                  </a:lnTo>
                  <a:lnTo>
                    <a:pt x="102" y="420"/>
                  </a:lnTo>
                  <a:lnTo>
                    <a:pt x="103" y="336"/>
                  </a:lnTo>
                  <a:lnTo>
                    <a:pt x="103" y="504"/>
                  </a:lnTo>
                  <a:lnTo>
                    <a:pt x="104" y="420"/>
                  </a:lnTo>
                  <a:lnTo>
                    <a:pt x="105" y="504"/>
                  </a:lnTo>
                  <a:lnTo>
                    <a:pt x="106" y="336"/>
                  </a:lnTo>
                  <a:lnTo>
                    <a:pt x="107" y="504"/>
                  </a:lnTo>
                  <a:lnTo>
                    <a:pt x="107" y="588"/>
                  </a:lnTo>
                  <a:lnTo>
                    <a:pt x="108" y="504"/>
                  </a:lnTo>
                  <a:lnTo>
                    <a:pt x="109" y="420"/>
                  </a:lnTo>
                  <a:lnTo>
                    <a:pt x="110" y="588"/>
                  </a:lnTo>
                  <a:lnTo>
                    <a:pt x="110" y="588"/>
                  </a:lnTo>
                  <a:lnTo>
                    <a:pt x="111" y="504"/>
                  </a:lnTo>
                  <a:lnTo>
                    <a:pt x="112" y="336"/>
                  </a:lnTo>
                  <a:lnTo>
                    <a:pt x="112" y="588"/>
                  </a:lnTo>
                  <a:lnTo>
                    <a:pt x="113" y="504"/>
                  </a:lnTo>
                  <a:lnTo>
                    <a:pt x="114" y="336"/>
                  </a:lnTo>
                  <a:lnTo>
                    <a:pt x="114" y="588"/>
                  </a:lnTo>
                  <a:lnTo>
                    <a:pt x="115" y="504"/>
                  </a:lnTo>
                  <a:lnTo>
                    <a:pt x="116" y="504"/>
                  </a:lnTo>
                  <a:lnTo>
                    <a:pt x="116" y="420"/>
                  </a:lnTo>
                  <a:lnTo>
                    <a:pt x="117" y="504"/>
                  </a:lnTo>
                  <a:lnTo>
                    <a:pt x="118" y="588"/>
                  </a:lnTo>
                  <a:lnTo>
                    <a:pt x="119" y="588"/>
                  </a:lnTo>
                  <a:lnTo>
                    <a:pt x="119" y="420"/>
                  </a:lnTo>
                  <a:lnTo>
                    <a:pt x="120" y="504"/>
                  </a:lnTo>
                  <a:lnTo>
                    <a:pt x="121" y="588"/>
                  </a:lnTo>
                  <a:lnTo>
                    <a:pt x="121" y="504"/>
                  </a:lnTo>
                  <a:lnTo>
                    <a:pt x="122" y="588"/>
                  </a:lnTo>
                  <a:lnTo>
                    <a:pt x="123" y="168"/>
                  </a:lnTo>
                  <a:lnTo>
                    <a:pt x="123" y="588"/>
                  </a:lnTo>
                  <a:lnTo>
                    <a:pt x="124" y="588"/>
                  </a:lnTo>
                  <a:lnTo>
                    <a:pt x="126" y="504"/>
                  </a:lnTo>
                  <a:lnTo>
                    <a:pt x="126" y="420"/>
                  </a:lnTo>
                  <a:lnTo>
                    <a:pt x="127" y="420"/>
                  </a:lnTo>
                  <a:lnTo>
                    <a:pt x="128" y="504"/>
                  </a:lnTo>
                  <a:lnTo>
                    <a:pt x="130" y="336"/>
                  </a:lnTo>
                  <a:lnTo>
                    <a:pt x="130" y="420"/>
                  </a:lnTo>
                  <a:lnTo>
                    <a:pt x="131" y="504"/>
                  </a:lnTo>
                  <a:lnTo>
                    <a:pt x="132" y="588"/>
                  </a:lnTo>
                  <a:lnTo>
                    <a:pt x="133" y="420"/>
                  </a:lnTo>
                  <a:lnTo>
                    <a:pt x="134" y="336"/>
                  </a:lnTo>
                  <a:lnTo>
                    <a:pt x="135" y="588"/>
                  </a:lnTo>
                  <a:lnTo>
                    <a:pt x="135" y="420"/>
                  </a:lnTo>
                  <a:lnTo>
                    <a:pt x="136" y="588"/>
                  </a:lnTo>
                  <a:lnTo>
                    <a:pt x="137" y="504"/>
                  </a:lnTo>
                  <a:lnTo>
                    <a:pt x="137" y="420"/>
                  </a:lnTo>
                  <a:lnTo>
                    <a:pt x="138" y="588"/>
                  </a:lnTo>
                  <a:lnTo>
                    <a:pt x="139" y="588"/>
                  </a:lnTo>
                  <a:lnTo>
                    <a:pt x="141" y="420"/>
                  </a:lnTo>
                  <a:lnTo>
                    <a:pt x="142" y="504"/>
                  </a:lnTo>
                  <a:lnTo>
                    <a:pt x="144" y="504"/>
                  </a:lnTo>
                  <a:lnTo>
                    <a:pt x="145" y="588"/>
                  </a:lnTo>
                  <a:lnTo>
                    <a:pt x="146" y="504"/>
                  </a:lnTo>
                  <a:lnTo>
                    <a:pt x="146" y="252"/>
                  </a:lnTo>
                  <a:lnTo>
                    <a:pt x="147" y="504"/>
                  </a:lnTo>
                  <a:lnTo>
                    <a:pt x="148" y="504"/>
                  </a:lnTo>
                  <a:lnTo>
                    <a:pt x="149" y="252"/>
                  </a:lnTo>
                  <a:lnTo>
                    <a:pt x="149" y="420"/>
                  </a:lnTo>
                  <a:lnTo>
                    <a:pt x="151" y="504"/>
                  </a:lnTo>
                  <a:lnTo>
                    <a:pt x="152" y="336"/>
                  </a:lnTo>
                  <a:lnTo>
                    <a:pt x="153" y="588"/>
                  </a:lnTo>
                  <a:lnTo>
                    <a:pt x="153" y="504"/>
                  </a:lnTo>
                  <a:lnTo>
                    <a:pt x="154" y="588"/>
                  </a:lnTo>
                  <a:lnTo>
                    <a:pt x="155" y="504"/>
                  </a:lnTo>
                  <a:lnTo>
                    <a:pt x="156" y="420"/>
                  </a:lnTo>
                  <a:lnTo>
                    <a:pt x="157" y="252"/>
                  </a:lnTo>
                  <a:lnTo>
                    <a:pt x="158" y="504"/>
                  </a:lnTo>
                  <a:lnTo>
                    <a:pt x="158" y="336"/>
                  </a:lnTo>
                  <a:lnTo>
                    <a:pt x="159" y="420"/>
                  </a:lnTo>
                  <a:lnTo>
                    <a:pt x="160" y="336"/>
                  </a:lnTo>
                  <a:lnTo>
                    <a:pt x="160" y="420"/>
                  </a:lnTo>
                  <a:lnTo>
                    <a:pt x="162" y="420"/>
                  </a:lnTo>
                  <a:lnTo>
                    <a:pt x="163" y="504"/>
                  </a:lnTo>
                  <a:lnTo>
                    <a:pt x="165" y="588"/>
                  </a:lnTo>
                  <a:lnTo>
                    <a:pt x="165" y="504"/>
                  </a:lnTo>
                  <a:lnTo>
                    <a:pt x="166" y="420"/>
                  </a:lnTo>
                  <a:lnTo>
                    <a:pt x="167" y="336"/>
                  </a:lnTo>
                  <a:lnTo>
                    <a:pt x="167" y="420"/>
                  </a:lnTo>
                  <a:lnTo>
                    <a:pt x="169" y="504"/>
                  </a:lnTo>
                  <a:lnTo>
                    <a:pt x="169" y="588"/>
                  </a:lnTo>
                  <a:lnTo>
                    <a:pt x="170" y="252"/>
                  </a:lnTo>
                  <a:lnTo>
                    <a:pt x="171" y="504"/>
                  </a:lnTo>
                  <a:lnTo>
                    <a:pt x="172" y="504"/>
                  </a:lnTo>
                  <a:lnTo>
                    <a:pt x="172" y="336"/>
                  </a:lnTo>
                  <a:lnTo>
                    <a:pt x="173" y="252"/>
                  </a:lnTo>
                  <a:lnTo>
                    <a:pt x="174" y="588"/>
                  </a:lnTo>
                  <a:lnTo>
                    <a:pt x="174" y="420"/>
                  </a:lnTo>
                  <a:lnTo>
                    <a:pt x="175" y="504"/>
                  </a:lnTo>
                  <a:lnTo>
                    <a:pt x="176" y="588"/>
                  </a:lnTo>
                  <a:lnTo>
                    <a:pt x="176" y="420"/>
                  </a:lnTo>
                  <a:lnTo>
                    <a:pt x="177" y="504"/>
                  </a:lnTo>
                  <a:lnTo>
                    <a:pt x="178" y="588"/>
                  </a:lnTo>
                  <a:lnTo>
                    <a:pt x="178" y="588"/>
                  </a:lnTo>
                  <a:lnTo>
                    <a:pt x="180" y="420"/>
                  </a:lnTo>
                  <a:lnTo>
                    <a:pt x="181" y="336"/>
                  </a:lnTo>
                  <a:lnTo>
                    <a:pt x="182" y="588"/>
                  </a:lnTo>
                  <a:lnTo>
                    <a:pt x="183" y="336"/>
                  </a:lnTo>
                  <a:lnTo>
                    <a:pt x="183" y="588"/>
                  </a:lnTo>
                  <a:lnTo>
                    <a:pt x="184" y="504"/>
                  </a:lnTo>
                  <a:lnTo>
                    <a:pt x="185" y="420"/>
                  </a:lnTo>
                  <a:lnTo>
                    <a:pt x="185" y="504"/>
                  </a:lnTo>
                  <a:lnTo>
                    <a:pt x="186" y="336"/>
                  </a:lnTo>
                  <a:lnTo>
                    <a:pt x="187" y="504"/>
                  </a:lnTo>
                  <a:lnTo>
                    <a:pt x="188" y="588"/>
                  </a:lnTo>
                  <a:lnTo>
                    <a:pt x="189" y="420"/>
                  </a:lnTo>
                  <a:lnTo>
                    <a:pt x="190" y="336"/>
                  </a:lnTo>
                  <a:lnTo>
                    <a:pt x="190" y="588"/>
                  </a:lnTo>
                  <a:lnTo>
                    <a:pt x="191" y="504"/>
                  </a:lnTo>
                  <a:lnTo>
                    <a:pt x="192" y="588"/>
                  </a:lnTo>
                  <a:lnTo>
                    <a:pt x="192" y="504"/>
                  </a:lnTo>
                  <a:lnTo>
                    <a:pt x="193" y="252"/>
                  </a:lnTo>
                  <a:lnTo>
                    <a:pt x="194" y="588"/>
                  </a:lnTo>
                  <a:lnTo>
                    <a:pt x="195" y="504"/>
                  </a:lnTo>
                  <a:lnTo>
                    <a:pt x="195" y="504"/>
                  </a:lnTo>
                  <a:lnTo>
                    <a:pt x="197" y="588"/>
                  </a:lnTo>
                  <a:lnTo>
                    <a:pt x="198" y="504"/>
                  </a:lnTo>
                  <a:lnTo>
                    <a:pt x="199" y="336"/>
                  </a:lnTo>
                  <a:lnTo>
                    <a:pt x="199" y="252"/>
                  </a:lnTo>
                  <a:lnTo>
                    <a:pt x="200" y="504"/>
                  </a:lnTo>
                  <a:lnTo>
                    <a:pt x="201" y="588"/>
                  </a:lnTo>
                  <a:lnTo>
                    <a:pt x="201" y="504"/>
                  </a:lnTo>
                  <a:lnTo>
                    <a:pt x="202" y="588"/>
                  </a:lnTo>
                  <a:lnTo>
                    <a:pt x="203" y="504"/>
                  </a:lnTo>
                  <a:lnTo>
                    <a:pt x="204" y="504"/>
                  </a:lnTo>
                  <a:lnTo>
                    <a:pt x="204" y="588"/>
                  </a:lnTo>
                  <a:lnTo>
                    <a:pt x="205" y="504"/>
                  </a:lnTo>
                  <a:lnTo>
                    <a:pt x="206" y="504"/>
                  </a:lnTo>
                  <a:lnTo>
                    <a:pt x="208" y="588"/>
                  </a:lnTo>
                  <a:lnTo>
                    <a:pt x="208" y="504"/>
                  </a:lnTo>
                  <a:lnTo>
                    <a:pt x="209" y="504"/>
                  </a:lnTo>
                  <a:lnTo>
                    <a:pt x="210" y="336"/>
                  </a:lnTo>
                  <a:lnTo>
                    <a:pt x="211" y="504"/>
                  </a:lnTo>
                  <a:lnTo>
                    <a:pt x="212" y="588"/>
                  </a:lnTo>
                  <a:lnTo>
                    <a:pt x="213" y="420"/>
                  </a:lnTo>
                  <a:lnTo>
                    <a:pt x="213" y="504"/>
                  </a:lnTo>
                  <a:lnTo>
                    <a:pt x="214" y="420"/>
                  </a:lnTo>
                  <a:lnTo>
                    <a:pt x="215" y="504"/>
                  </a:lnTo>
                  <a:lnTo>
                    <a:pt x="215" y="588"/>
                  </a:lnTo>
                  <a:lnTo>
                    <a:pt x="216" y="420"/>
                  </a:lnTo>
                  <a:lnTo>
                    <a:pt x="217" y="504"/>
                  </a:lnTo>
                  <a:lnTo>
                    <a:pt x="217" y="504"/>
                  </a:lnTo>
                  <a:lnTo>
                    <a:pt x="218" y="588"/>
                  </a:lnTo>
                  <a:lnTo>
                    <a:pt x="219" y="420"/>
                  </a:lnTo>
                  <a:lnTo>
                    <a:pt x="220" y="504"/>
                  </a:lnTo>
                  <a:lnTo>
                    <a:pt x="220" y="504"/>
                  </a:lnTo>
                  <a:lnTo>
                    <a:pt x="222" y="504"/>
                  </a:lnTo>
                  <a:lnTo>
                    <a:pt x="223" y="588"/>
                  </a:lnTo>
                  <a:lnTo>
                    <a:pt x="224" y="420"/>
                  </a:lnTo>
                  <a:lnTo>
                    <a:pt x="226" y="588"/>
                  </a:lnTo>
                  <a:lnTo>
                    <a:pt x="227" y="504"/>
                  </a:lnTo>
                  <a:lnTo>
                    <a:pt x="227" y="504"/>
                  </a:lnTo>
                  <a:lnTo>
                    <a:pt x="228" y="588"/>
                  </a:lnTo>
                  <a:lnTo>
                    <a:pt x="229" y="504"/>
                  </a:lnTo>
                  <a:lnTo>
                    <a:pt x="229" y="588"/>
                  </a:lnTo>
                  <a:lnTo>
                    <a:pt x="230" y="504"/>
                  </a:lnTo>
                  <a:lnTo>
                    <a:pt x="231" y="420"/>
                  </a:lnTo>
                  <a:lnTo>
                    <a:pt x="231" y="504"/>
                  </a:lnTo>
                  <a:lnTo>
                    <a:pt x="233" y="504"/>
                  </a:lnTo>
                  <a:lnTo>
                    <a:pt x="234" y="504"/>
                  </a:lnTo>
                  <a:lnTo>
                    <a:pt x="236" y="252"/>
                  </a:lnTo>
                  <a:lnTo>
                    <a:pt x="236" y="504"/>
                  </a:lnTo>
                  <a:lnTo>
                    <a:pt x="237" y="588"/>
                  </a:lnTo>
                  <a:lnTo>
                    <a:pt x="238" y="504"/>
                  </a:lnTo>
                  <a:lnTo>
                    <a:pt x="238" y="420"/>
                  </a:lnTo>
                  <a:lnTo>
                    <a:pt x="239" y="504"/>
                  </a:lnTo>
                  <a:lnTo>
                    <a:pt x="240" y="504"/>
                  </a:lnTo>
                  <a:lnTo>
                    <a:pt x="241" y="588"/>
                  </a:lnTo>
                  <a:lnTo>
                    <a:pt x="243" y="504"/>
                  </a:lnTo>
                  <a:lnTo>
                    <a:pt x="243" y="420"/>
                  </a:lnTo>
                  <a:lnTo>
                    <a:pt x="244" y="504"/>
                  </a:lnTo>
                  <a:lnTo>
                    <a:pt x="245" y="504"/>
                  </a:lnTo>
                  <a:lnTo>
                    <a:pt x="246" y="588"/>
                  </a:lnTo>
                  <a:lnTo>
                    <a:pt x="247" y="336"/>
                  </a:lnTo>
                  <a:lnTo>
                    <a:pt x="247" y="504"/>
                  </a:lnTo>
                  <a:lnTo>
                    <a:pt x="248" y="588"/>
                  </a:lnTo>
                  <a:lnTo>
                    <a:pt x="249" y="504"/>
                  </a:lnTo>
                  <a:lnTo>
                    <a:pt x="250" y="504"/>
                  </a:lnTo>
                  <a:lnTo>
                    <a:pt x="250" y="420"/>
                  </a:lnTo>
                  <a:lnTo>
                    <a:pt x="251" y="504"/>
                  </a:lnTo>
                  <a:lnTo>
                    <a:pt x="252" y="588"/>
                  </a:lnTo>
                  <a:lnTo>
                    <a:pt x="253" y="504"/>
                  </a:lnTo>
                  <a:lnTo>
                    <a:pt x="254" y="504"/>
                  </a:lnTo>
                  <a:lnTo>
                    <a:pt x="254" y="588"/>
                  </a:lnTo>
                  <a:lnTo>
                    <a:pt x="255" y="336"/>
                  </a:lnTo>
                  <a:lnTo>
                    <a:pt x="256" y="588"/>
                  </a:lnTo>
                  <a:lnTo>
                    <a:pt x="257" y="420"/>
                  </a:lnTo>
                  <a:lnTo>
                    <a:pt x="257" y="168"/>
                  </a:lnTo>
                  <a:lnTo>
                    <a:pt x="258" y="588"/>
                  </a:lnTo>
                  <a:lnTo>
                    <a:pt x="259" y="504"/>
                  </a:lnTo>
                  <a:lnTo>
                    <a:pt x="260" y="420"/>
                  </a:lnTo>
                  <a:lnTo>
                    <a:pt x="261" y="420"/>
                  </a:lnTo>
                  <a:lnTo>
                    <a:pt x="261" y="504"/>
                  </a:lnTo>
                  <a:lnTo>
                    <a:pt x="262" y="504"/>
                  </a:lnTo>
                  <a:lnTo>
                    <a:pt x="263" y="420"/>
                  </a:lnTo>
                  <a:lnTo>
                    <a:pt x="264" y="588"/>
                  </a:lnTo>
                  <a:lnTo>
                    <a:pt x="265" y="504"/>
                  </a:lnTo>
                  <a:lnTo>
                    <a:pt x="266" y="588"/>
                  </a:lnTo>
                  <a:lnTo>
                    <a:pt x="267" y="504"/>
                  </a:lnTo>
                  <a:lnTo>
                    <a:pt x="268" y="588"/>
                  </a:lnTo>
                  <a:lnTo>
                    <a:pt x="269" y="504"/>
                  </a:lnTo>
                  <a:lnTo>
                    <a:pt x="270" y="336"/>
                  </a:lnTo>
                  <a:lnTo>
                    <a:pt x="270" y="504"/>
                  </a:lnTo>
                  <a:lnTo>
                    <a:pt x="272" y="504"/>
                  </a:lnTo>
                  <a:lnTo>
                    <a:pt x="273" y="504"/>
                  </a:lnTo>
                  <a:lnTo>
                    <a:pt x="274" y="336"/>
                  </a:lnTo>
                  <a:lnTo>
                    <a:pt x="275" y="588"/>
                  </a:lnTo>
                  <a:lnTo>
                    <a:pt x="275" y="252"/>
                  </a:lnTo>
                  <a:lnTo>
                    <a:pt x="276" y="588"/>
                  </a:lnTo>
                  <a:lnTo>
                    <a:pt x="277" y="420"/>
                  </a:lnTo>
                  <a:lnTo>
                    <a:pt x="277" y="420"/>
                  </a:lnTo>
                  <a:lnTo>
                    <a:pt x="278" y="504"/>
                  </a:lnTo>
                  <a:lnTo>
                    <a:pt x="279" y="588"/>
                  </a:lnTo>
                  <a:lnTo>
                    <a:pt x="280" y="504"/>
                  </a:lnTo>
                  <a:lnTo>
                    <a:pt x="280" y="588"/>
                  </a:lnTo>
                  <a:lnTo>
                    <a:pt x="282" y="588"/>
                  </a:lnTo>
                  <a:lnTo>
                    <a:pt x="283" y="504"/>
                  </a:lnTo>
                  <a:lnTo>
                    <a:pt x="284" y="588"/>
                  </a:lnTo>
                  <a:lnTo>
                    <a:pt x="284" y="588"/>
                  </a:lnTo>
                  <a:lnTo>
                    <a:pt x="285" y="504"/>
                  </a:lnTo>
                  <a:lnTo>
                    <a:pt x="286" y="588"/>
                  </a:lnTo>
                  <a:lnTo>
                    <a:pt x="286" y="504"/>
                  </a:lnTo>
                  <a:lnTo>
                    <a:pt x="287" y="504"/>
                  </a:lnTo>
                  <a:lnTo>
                    <a:pt x="288" y="336"/>
                  </a:lnTo>
                  <a:lnTo>
                    <a:pt x="289" y="588"/>
                  </a:lnTo>
                  <a:lnTo>
                    <a:pt x="290" y="420"/>
                  </a:lnTo>
                  <a:lnTo>
                    <a:pt x="291" y="504"/>
                  </a:lnTo>
                  <a:lnTo>
                    <a:pt x="293" y="336"/>
                  </a:lnTo>
                  <a:lnTo>
                    <a:pt x="293" y="504"/>
                  </a:lnTo>
                  <a:lnTo>
                    <a:pt x="294" y="588"/>
                  </a:lnTo>
                  <a:lnTo>
                    <a:pt x="295" y="252"/>
                  </a:lnTo>
                  <a:lnTo>
                    <a:pt x="296" y="588"/>
                  </a:lnTo>
                  <a:lnTo>
                    <a:pt x="296" y="504"/>
                  </a:lnTo>
                  <a:lnTo>
                    <a:pt x="297" y="420"/>
                  </a:lnTo>
                  <a:lnTo>
                    <a:pt x="298" y="588"/>
                  </a:lnTo>
                  <a:lnTo>
                    <a:pt x="298" y="504"/>
                  </a:lnTo>
                  <a:lnTo>
                    <a:pt x="300" y="504"/>
                  </a:lnTo>
                  <a:lnTo>
                    <a:pt x="300" y="420"/>
                  </a:lnTo>
                  <a:lnTo>
                    <a:pt x="301" y="420"/>
                  </a:lnTo>
                  <a:lnTo>
                    <a:pt x="302" y="504"/>
                  </a:lnTo>
                  <a:lnTo>
                    <a:pt x="303" y="504"/>
                  </a:lnTo>
                  <a:lnTo>
                    <a:pt x="303" y="420"/>
                  </a:lnTo>
                  <a:lnTo>
                    <a:pt x="304" y="588"/>
                  </a:lnTo>
                  <a:lnTo>
                    <a:pt x="305" y="504"/>
                  </a:lnTo>
                  <a:lnTo>
                    <a:pt x="305" y="420"/>
                  </a:lnTo>
                  <a:lnTo>
                    <a:pt x="306" y="588"/>
                  </a:lnTo>
                  <a:lnTo>
                    <a:pt x="307" y="336"/>
                  </a:lnTo>
                  <a:lnTo>
                    <a:pt x="307" y="420"/>
                  </a:lnTo>
                  <a:lnTo>
                    <a:pt x="308" y="588"/>
                  </a:lnTo>
                  <a:lnTo>
                    <a:pt x="309" y="504"/>
                  </a:lnTo>
                  <a:lnTo>
                    <a:pt x="309" y="588"/>
                  </a:lnTo>
                  <a:lnTo>
                    <a:pt x="311" y="504"/>
                  </a:lnTo>
                  <a:lnTo>
                    <a:pt x="312" y="588"/>
                  </a:lnTo>
                  <a:lnTo>
                    <a:pt x="312" y="420"/>
                  </a:lnTo>
                  <a:lnTo>
                    <a:pt x="313" y="588"/>
                  </a:lnTo>
                  <a:lnTo>
                    <a:pt x="314" y="588"/>
                  </a:lnTo>
                  <a:lnTo>
                    <a:pt x="314" y="504"/>
                  </a:lnTo>
                  <a:lnTo>
                    <a:pt x="315" y="336"/>
                  </a:lnTo>
                  <a:lnTo>
                    <a:pt x="316" y="504"/>
                  </a:lnTo>
                  <a:lnTo>
                    <a:pt x="316" y="420"/>
                  </a:lnTo>
                  <a:lnTo>
                    <a:pt x="317" y="504"/>
                  </a:lnTo>
                  <a:lnTo>
                    <a:pt x="318" y="588"/>
                  </a:lnTo>
                  <a:lnTo>
                    <a:pt x="319" y="504"/>
                  </a:lnTo>
                  <a:lnTo>
                    <a:pt x="320" y="420"/>
                  </a:lnTo>
                  <a:lnTo>
                    <a:pt x="321" y="336"/>
                  </a:lnTo>
                  <a:lnTo>
                    <a:pt x="321" y="504"/>
                  </a:lnTo>
                  <a:lnTo>
                    <a:pt x="322" y="504"/>
                  </a:lnTo>
                  <a:lnTo>
                    <a:pt x="323" y="588"/>
                  </a:lnTo>
                  <a:lnTo>
                    <a:pt x="323" y="588"/>
                  </a:lnTo>
                  <a:lnTo>
                    <a:pt x="324" y="504"/>
                  </a:lnTo>
                  <a:lnTo>
                    <a:pt x="325" y="504"/>
                  </a:lnTo>
                  <a:lnTo>
                    <a:pt x="325" y="588"/>
                  </a:lnTo>
                  <a:lnTo>
                    <a:pt x="326" y="504"/>
                  </a:lnTo>
                  <a:lnTo>
                    <a:pt x="328" y="504"/>
                  </a:lnTo>
                  <a:lnTo>
                    <a:pt x="329" y="504"/>
                  </a:lnTo>
                  <a:lnTo>
                    <a:pt x="330" y="588"/>
                  </a:lnTo>
                  <a:lnTo>
                    <a:pt x="331" y="504"/>
                  </a:lnTo>
                  <a:lnTo>
                    <a:pt x="332" y="504"/>
                  </a:lnTo>
                  <a:lnTo>
                    <a:pt x="332" y="420"/>
                  </a:lnTo>
                  <a:lnTo>
                    <a:pt x="333" y="504"/>
                  </a:lnTo>
                  <a:lnTo>
                    <a:pt x="334" y="336"/>
                  </a:lnTo>
                  <a:lnTo>
                    <a:pt x="335" y="588"/>
                  </a:lnTo>
                  <a:lnTo>
                    <a:pt x="335" y="504"/>
                  </a:lnTo>
                  <a:lnTo>
                    <a:pt x="336" y="504"/>
                  </a:lnTo>
                  <a:lnTo>
                    <a:pt x="337" y="420"/>
                  </a:lnTo>
                  <a:lnTo>
                    <a:pt x="337" y="420"/>
                  </a:lnTo>
                  <a:lnTo>
                    <a:pt x="338" y="504"/>
                  </a:lnTo>
                  <a:lnTo>
                    <a:pt x="339" y="504"/>
                  </a:lnTo>
                  <a:lnTo>
                    <a:pt x="340" y="336"/>
                  </a:lnTo>
                  <a:lnTo>
                    <a:pt x="341" y="588"/>
                  </a:lnTo>
                  <a:lnTo>
                    <a:pt x="342" y="588"/>
                  </a:lnTo>
                  <a:lnTo>
                    <a:pt x="343" y="252"/>
                  </a:lnTo>
                  <a:lnTo>
                    <a:pt x="344" y="420"/>
                  </a:lnTo>
                  <a:lnTo>
                    <a:pt x="344" y="420"/>
                  </a:lnTo>
                  <a:lnTo>
                    <a:pt x="345" y="504"/>
                  </a:lnTo>
                  <a:lnTo>
                    <a:pt x="346" y="420"/>
                  </a:lnTo>
                  <a:lnTo>
                    <a:pt x="347" y="588"/>
                  </a:lnTo>
                  <a:lnTo>
                    <a:pt x="348" y="504"/>
                  </a:lnTo>
                  <a:lnTo>
                    <a:pt x="348" y="588"/>
                  </a:lnTo>
                  <a:lnTo>
                    <a:pt x="349" y="420"/>
                  </a:lnTo>
                  <a:lnTo>
                    <a:pt x="350" y="504"/>
                  </a:lnTo>
                  <a:lnTo>
                    <a:pt x="351" y="420"/>
                  </a:lnTo>
                  <a:lnTo>
                    <a:pt x="352" y="588"/>
                  </a:lnTo>
                  <a:lnTo>
                    <a:pt x="353" y="588"/>
                  </a:lnTo>
                  <a:lnTo>
                    <a:pt x="354" y="420"/>
                  </a:lnTo>
                  <a:lnTo>
                    <a:pt x="355" y="588"/>
                  </a:lnTo>
                  <a:lnTo>
                    <a:pt x="355" y="504"/>
                  </a:lnTo>
                  <a:lnTo>
                    <a:pt x="356" y="420"/>
                  </a:lnTo>
                  <a:lnTo>
                    <a:pt x="357" y="504"/>
                  </a:lnTo>
                  <a:lnTo>
                    <a:pt x="358" y="588"/>
                  </a:lnTo>
                  <a:lnTo>
                    <a:pt x="358" y="588"/>
                  </a:lnTo>
                  <a:lnTo>
                    <a:pt x="360" y="504"/>
                  </a:lnTo>
                  <a:lnTo>
                    <a:pt x="360" y="588"/>
                  </a:lnTo>
                  <a:lnTo>
                    <a:pt x="361" y="504"/>
                  </a:lnTo>
                  <a:lnTo>
                    <a:pt x="362" y="336"/>
                  </a:lnTo>
                  <a:lnTo>
                    <a:pt x="362" y="336"/>
                  </a:lnTo>
                  <a:lnTo>
                    <a:pt x="363" y="588"/>
                  </a:lnTo>
                  <a:lnTo>
                    <a:pt x="364" y="588"/>
                  </a:lnTo>
                  <a:lnTo>
                    <a:pt x="365" y="504"/>
                  </a:lnTo>
                  <a:lnTo>
                    <a:pt x="365" y="420"/>
                  </a:lnTo>
                  <a:lnTo>
                    <a:pt x="366" y="504"/>
                  </a:lnTo>
                  <a:lnTo>
                    <a:pt x="367" y="420"/>
                  </a:lnTo>
                  <a:lnTo>
                    <a:pt x="367" y="504"/>
                  </a:lnTo>
                  <a:lnTo>
                    <a:pt x="368" y="588"/>
                  </a:lnTo>
                  <a:lnTo>
                    <a:pt x="369" y="504"/>
                  </a:lnTo>
                  <a:lnTo>
                    <a:pt x="369" y="588"/>
                  </a:lnTo>
                  <a:lnTo>
                    <a:pt x="370" y="420"/>
                  </a:lnTo>
                  <a:lnTo>
                    <a:pt x="371" y="504"/>
                  </a:lnTo>
                  <a:lnTo>
                    <a:pt x="371" y="588"/>
                  </a:lnTo>
                  <a:lnTo>
                    <a:pt x="372" y="588"/>
                  </a:lnTo>
                  <a:lnTo>
                    <a:pt x="373" y="420"/>
                  </a:lnTo>
                  <a:lnTo>
                    <a:pt x="374" y="420"/>
                  </a:lnTo>
                  <a:lnTo>
                    <a:pt x="374" y="504"/>
                  </a:lnTo>
                  <a:lnTo>
                    <a:pt x="375" y="336"/>
                  </a:lnTo>
                  <a:lnTo>
                    <a:pt x="376" y="420"/>
                  </a:lnTo>
                  <a:lnTo>
                    <a:pt x="377" y="168"/>
                  </a:lnTo>
                  <a:lnTo>
                    <a:pt x="378" y="588"/>
                  </a:lnTo>
                  <a:lnTo>
                    <a:pt x="379" y="504"/>
                  </a:lnTo>
                  <a:lnTo>
                    <a:pt x="380" y="336"/>
                  </a:lnTo>
                  <a:lnTo>
                    <a:pt x="381" y="420"/>
                  </a:lnTo>
                  <a:lnTo>
                    <a:pt x="382" y="168"/>
                  </a:lnTo>
                  <a:lnTo>
                    <a:pt x="383" y="504"/>
                  </a:lnTo>
                  <a:lnTo>
                    <a:pt x="383" y="588"/>
                  </a:lnTo>
                  <a:lnTo>
                    <a:pt x="384" y="504"/>
                  </a:lnTo>
                  <a:lnTo>
                    <a:pt x="385" y="420"/>
                  </a:lnTo>
                  <a:lnTo>
                    <a:pt x="385" y="588"/>
                  </a:lnTo>
                  <a:lnTo>
                    <a:pt x="386" y="252"/>
                  </a:lnTo>
                  <a:lnTo>
                    <a:pt x="387" y="588"/>
                  </a:lnTo>
                  <a:lnTo>
                    <a:pt x="388" y="420"/>
                  </a:lnTo>
                  <a:lnTo>
                    <a:pt x="388" y="588"/>
                  </a:lnTo>
                  <a:lnTo>
                    <a:pt x="389" y="504"/>
                  </a:lnTo>
                  <a:lnTo>
                    <a:pt x="390" y="588"/>
                  </a:lnTo>
                  <a:lnTo>
                    <a:pt x="390" y="588"/>
                  </a:lnTo>
                  <a:lnTo>
                    <a:pt x="391" y="504"/>
                  </a:lnTo>
                  <a:lnTo>
                    <a:pt x="392" y="336"/>
                  </a:lnTo>
                  <a:lnTo>
                    <a:pt x="392" y="420"/>
                  </a:lnTo>
                  <a:lnTo>
                    <a:pt x="393" y="504"/>
                  </a:lnTo>
                  <a:lnTo>
                    <a:pt x="394" y="252"/>
                  </a:lnTo>
                  <a:lnTo>
                    <a:pt x="394" y="504"/>
                  </a:lnTo>
                  <a:lnTo>
                    <a:pt x="395" y="252"/>
                  </a:lnTo>
                  <a:lnTo>
                    <a:pt x="396" y="588"/>
                  </a:lnTo>
                  <a:lnTo>
                    <a:pt x="397" y="504"/>
                  </a:lnTo>
                  <a:lnTo>
                    <a:pt x="397" y="588"/>
                  </a:lnTo>
                  <a:lnTo>
                    <a:pt x="399" y="420"/>
                  </a:lnTo>
                  <a:lnTo>
                    <a:pt x="400" y="504"/>
                  </a:lnTo>
                  <a:lnTo>
                    <a:pt x="401" y="588"/>
                  </a:lnTo>
                  <a:lnTo>
                    <a:pt x="401" y="504"/>
                  </a:lnTo>
                  <a:lnTo>
                    <a:pt x="402" y="420"/>
                  </a:lnTo>
                  <a:lnTo>
                    <a:pt x="403" y="336"/>
                  </a:lnTo>
                  <a:lnTo>
                    <a:pt x="404" y="504"/>
                  </a:lnTo>
                  <a:lnTo>
                    <a:pt x="404" y="420"/>
                  </a:lnTo>
                  <a:lnTo>
                    <a:pt x="406" y="588"/>
                  </a:lnTo>
                  <a:lnTo>
                    <a:pt x="406" y="252"/>
                  </a:lnTo>
                  <a:lnTo>
                    <a:pt x="407" y="420"/>
                  </a:lnTo>
                  <a:lnTo>
                    <a:pt x="408" y="504"/>
                  </a:lnTo>
                  <a:lnTo>
                    <a:pt x="408" y="504"/>
                  </a:lnTo>
                  <a:lnTo>
                    <a:pt x="410" y="504"/>
                  </a:lnTo>
                  <a:lnTo>
                    <a:pt x="411" y="504"/>
                  </a:lnTo>
                  <a:lnTo>
                    <a:pt x="412" y="420"/>
                  </a:lnTo>
                  <a:lnTo>
                    <a:pt x="413" y="504"/>
                  </a:lnTo>
                  <a:lnTo>
                    <a:pt x="413" y="588"/>
                  </a:lnTo>
                  <a:lnTo>
                    <a:pt x="414" y="420"/>
                  </a:lnTo>
                  <a:lnTo>
                    <a:pt x="415" y="420"/>
                  </a:lnTo>
                  <a:lnTo>
                    <a:pt x="416" y="504"/>
                  </a:lnTo>
                  <a:lnTo>
                    <a:pt x="417" y="420"/>
                  </a:lnTo>
                  <a:lnTo>
                    <a:pt x="417" y="588"/>
                  </a:lnTo>
                  <a:lnTo>
                    <a:pt x="418" y="588"/>
                  </a:lnTo>
                  <a:lnTo>
                    <a:pt x="420" y="336"/>
                  </a:lnTo>
                  <a:lnTo>
                    <a:pt x="421" y="588"/>
                  </a:lnTo>
                  <a:lnTo>
                    <a:pt x="422" y="336"/>
                  </a:lnTo>
                  <a:lnTo>
                    <a:pt x="422" y="504"/>
                  </a:lnTo>
                  <a:lnTo>
                    <a:pt x="423" y="588"/>
                  </a:lnTo>
                  <a:lnTo>
                    <a:pt x="424" y="168"/>
                  </a:lnTo>
                  <a:lnTo>
                    <a:pt x="424" y="504"/>
                  </a:lnTo>
                  <a:lnTo>
                    <a:pt x="425" y="588"/>
                  </a:lnTo>
                  <a:lnTo>
                    <a:pt x="427" y="336"/>
                  </a:lnTo>
                  <a:lnTo>
                    <a:pt x="427" y="420"/>
                  </a:lnTo>
                  <a:lnTo>
                    <a:pt x="428" y="336"/>
                  </a:lnTo>
                  <a:lnTo>
                    <a:pt x="429" y="504"/>
                  </a:lnTo>
                  <a:lnTo>
                    <a:pt x="429" y="420"/>
                  </a:lnTo>
                  <a:lnTo>
                    <a:pt x="431" y="504"/>
                  </a:lnTo>
                  <a:lnTo>
                    <a:pt x="431" y="252"/>
                  </a:lnTo>
                  <a:lnTo>
                    <a:pt x="432" y="420"/>
                  </a:lnTo>
                  <a:lnTo>
                    <a:pt x="433" y="504"/>
                  </a:lnTo>
                  <a:lnTo>
                    <a:pt x="433" y="504"/>
                  </a:lnTo>
                  <a:lnTo>
                    <a:pt x="435" y="504"/>
                  </a:lnTo>
                  <a:lnTo>
                    <a:pt x="436" y="420"/>
                  </a:lnTo>
                  <a:lnTo>
                    <a:pt x="438" y="420"/>
                  </a:lnTo>
                  <a:lnTo>
                    <a:pt x="439" y="336"/>
                  </a:lnTo>
                  <a:lnTo>
                    <a:pt x="440" y="504"/>
                  </a:lnTo>
                  <a:lnTo>
                    <a:pt x="440" y="588"/>
                  </a:lnTo>
                  <a:lnTo>
                    <a:pt x="442" y="588"/>
                  </a:lnTo>
                  <a:lnTo>
                    <a:pt x="443" y="504"/>
                  </a:lnTo>
                  <a:lnTo>
                    <a:pt x="443" y="504"/>
                  </a:lnTo>
                  <a:lnTo>
                    <a:pt x="444" y="588"/>
                  </a:lnTo>
                  <a:lnTo>
                    <a:pt x="445" y="420"/>
                  </a:lnTo>
                  <a:lnTo>
                    <a:pt x="446" y="588"/>
                  </a:lnTo>
                  <a:lnTo>
                    <a:pt x="447" y="504"/>
                  </a:lnTo>
                  <a:lnTo>
                    <a:pt x="447" y="588"/>
                  </a:lnTo>
                  <a:lnTo>
                    <a:pt x="448" y="420"/>
                  </a:lnTo>
                  <a:lnTo>
                    <a:pt x="449" y="588"/>
                  </a:lnTo>
                  <a:lnTo>
                    <a:pt x="450" y="504"/>
                  </a:lnTo>
                  <a:lnTo>
                    <a:pt x="450" y="420"/>
                  </a:lnTo>
                  <a:lnTo>
                    <a:pt x="451" y="588"/>
                  </a:lnTo>
                  <a:lnTo>
                    <a:pt x="452" y="588"/>
                  </a:lnTo>
                  <a:lnTo>
                    <a:pt x="452" y="504"/>
                  </a:lnTo>
                  <a:lnTo>
                    <a:pt x="453" y="336"/>
                  </a:lnTo>
                  <a:lnTo>
                    <a:pt x="454" y="504"/>
                  </a:lnTo>
                  <a:lnTo>
                    <a:pt x="454" y="504"/>
                  </a:lnTo>
                  <a:lnTo>
                    <a:pt x="456" y="588"/>
                  </a:lnTo>
                  <a:lnTo>
                    <a:pt x="457" y="336"/>
                  </a:lnTo>
                  <a:lnTo>
                    <a:pt x="458" y="420"/>
                  </a:lnTo>
                  <a:lnTo>
                    <a:pt x="459" y="504"/>
                  </a:lnTo>
                  <a:lnTo>
                    <a:pt x="459" y="588"/>
                  </a:lnTo>
                  <a:lnTo>
                    <a:pt x="460" y="420"/>
                  </a:lnTo>
                  <a:lnTo>
                    <a:pt x="461" y="420"/>
                  </a:lnTo>
                  <a:lnTo>
                    <a:pt x="463" y="504"/>
                  </a:lnTo>
                  <a:lnTo>
                    <a:pt x="464" y="168"/>
                  </a:lnTo>
                  <a:lnTo>
                    <a:pt x="465" y="504"/>
                  </a:lnTo>
                  <a:lnTo>
                    <a:pt x="466" y="504"/>
                  </a:lnTo>
                  <a:lnTo>
                    <a:pt x="466" y="588"/>
                  </a:lnTo>
                  <a:lnTo>
                    <a:pt x="467" y="252"/>
                  </a:lnTo>
                  <a:lnTo>
                    <a:pt x="468" y="588"/>
                  </a:lnTo>
                  <a:lnTo>
                    <a:pt x="468" y="420"/>
                  </a:lnTo>
                  <a:lnTo>
                    <a:pt x="469" y="588"/>
                  </a:lnTo>
                  <a:lnTo>
                    <a:pt x="470" y="504"/>
                  </a:lnTo>
                  <a:lnTo>
                    <a:pt x="470" y="420"/>
                  </a:lnTo>
                  <a:lnTo>
                    <a:pt x="471" y="336"/>
                  </a:lnTo>
                  <a:lnTo>
                    <a:pt x="472" y="420"/>
                  </a:lnTo>
                  <a:lnTo>
                    <a:pt x="473" y="252"/>
                  </a:lnTo>
                  <a:lnTo>
                    <a:pt x="473" y="504"/>
                  </a:lnTo>
                  <a:lnTo>
                    <a:pt x="474" y="504"/>
                  </a:lnTo>
                  <a:lnTo>
                    <a:pt x="475" y="588"/>
                  </a:lnTo>
                  <a:lnTo>
                    <a:pt x="475" y="420"/>
                  </a:lnTo>
                  <a:lnTo>
                    <a:pt x="476" y="588"/>
                  </a:lnTo>
                  <a:lnTo>
                    <a:pt x="477" y="588"/>
                  </a:lnTo>
                  <a:lnTo>
                    <a:pt x="478" y="252"/>
                  </a:lnTo>
                  <a:lnTo>
                    <a:pt x="479" y="336"/>
                  </a:lnTo>
                  <a:lnTo>
                    <a:pt x="479" y="420"/>
                  </a:lnTo>
                  <a:lnTo>
                    <a:pt x="480" y="588"/>
                  </a:lnTo>
                  <a:lnTo>
                    <a:pt x="481" y="588"/>
                  </a:lnTo>
                  <a:lnTo>
                    <a:pt x="482" y="252"/>
                  </a:lnTo>
                  <a:lnTo>
                    <a:pt x="482" y="504"/>
                  </a:lnTo>
                  <a:lnTo>
                    <a:pt x="484" y="336"/>
                  </a:lnTo>
                  <a:lnTo>
                    <a:pt x="485" y="336"/>
                  </a:lnTo>
                  <a:lnTo>
                    <a:pt x="486" y="588"/>
                  </a:lnTo>
                  <a:lnTo>
                    <a:pt x="486" y="504"/>
                  </a:lnTo>
                  <a:lnTo>
                    <a:pt x="487" y="252"/>
                  </a:lnTo>
                  <a:lnTo>
                    <a:pt x="488" y="588"/>
                  </a:lnTo>
                  <a:lnTo>
                    <a:pt x="489" y="504"/>
                  </a:lnTo>
                  <a:lnTo>
                    <a:pt x="489" y="504"/>
                  </a:lnTo>
                  <a:lnTo>
                    <a:pt x="491" y="420"/>
                  </a:lnTo>
                  <a:lnTo>
                    <a:pt x="491" y="504"/>
                  </a:lnTo>
                  <a:lnTo>
                    <a:pt x="492" y="504"/>
                  </a:lnTo>
                  <a:lnTo>
                    <a:pt x="493" y="588"/>
                  </a:lnTo>
                  <a:lnTo>
                    <a:pt x="493" y="504"/>
                  </a:lnTo>
                  <a:lnTo>
                    <a:pt x="494" y="588"/>
                  </a:lnTo>
                  <a:lnTo>
                    <a:pt x="495" y="504"/>
                  </a:lnTo>
                  <a:lnTo>
                    <a:pt x="495" y="588"/>
                  </a:lnTo>
                  <a:lnTo>
                    <a:pt x="496" y="588"/>
                  </a:lnTo>
                  <a:lnTo>
                    <a:pt x="497" y="420"/>
                  </a:lnTo>
                  <a:lnTo>
                    <a:pt x="498" y="420"/>
                  </a:lnTo>
                  <a:lnTo>
                    <a:pt x="498" y="504"/>
                  </a:lnTo>
                  <a:lnTo>
                    <a:pt x="499" y="420"/>
                  </a:lnTo>
                  <a:lnTo>
                    <a:pt x="500" y="588"/>
                  </a:lnTo>
                  <a:lnTo>
                    <a:pt x="500" y="420"/>
                  </a:lnTo>
                  <a:lnTo>
                    <a:pt x="502" y="588"/>
                  </a:lnTo>
                  <a:lnTo>
                    <a:pt x="502" y="252"/>
                  </a:lnTo>
                  <a:lnTo>
                    <a:pt x="503" y="420"/>
                  </a:lnTo>
                  <a:lnTo>
                    <a:pt x="504" y="336"/>
                  </a:lnTo>
                  <a:lnTo>
                    <a:pt x="505" y="420"/>
                  </a:lnTo>
                  <a:lnTo>
                    <a:pt x="505" y="504"/>
                  </a:lnTo>
                  <a:lnTo>
                    <a:pt x="506" y="336"/>
                  </a:lnTo>
                  <a:lnTo>
                    <a:pt x="507" y="504"/>
                  </a:lnTo>
                  <a:lnTo>
                    <a:pt x="508" y="420"/>
                  </a:lnTo>
                  <a:lnTo>
                    <a:pt x="509" y="588"/>
                  </a:lnTo>
                  <a:lnTo>
                    <a:pt x="510" y="588"/>
                  </a:lnTo>
                  <a:lnTo>
                    <a:pt x="512" y="588"/>
                  </a:lnTo>
                  <a:lnTo>
                    <a:pt x="512" y="336"/>
                  </a:lnTo>
                  <a:lnTo>
                    <a:pt x="513" y="588"/>
                  </a:lnTo>
                  <a:lnTo>
                    <a:pt x="514" y="420"/>
                  </a:lnTo>
                  <a:lnTo>
                    <a:pt x="514" y="588"/>
                  </a:lnTo>
                  <a:lnTo>
                    <a:pt x="515" y="252"/>
                  </a:lnTo>
                  <a:lnTo>
                    <a:pt x="516" y="504"/>
                  </a:lnTo>
                  <a:lnTo>
                    <a:pt x="516" y="420"/>
                  </a:lnTo>
                  <a:lnTo>
                    <a:pt x="517" y="504"/>
                  </a:lnTo>
                  <a:lnTo>
                    <a:pt x="518" y="588"/>
                  </a:lnTo>
                  <a:lnTo>
                    <a:pt x="518" y="588"/>
                  </a:lnTo>
                  <a:lnTo>
                    <a:pt x="519" y="84"/>
                  </a:lnTo>
                  <a:lnTo>
                    <a:pt x="520" y="588"/>
                  </a:lnTo>
                  <a:lnTo>
                    <a:pt x="521" y="504"/>
                  </a:lnTo>
                  <a:lnTo>
                    <a:pt x="521" y="420"/>
                  </a:lnTo>
                  <a:lnTo>
                    <a:pt x="523" y="504"/>
                  </a:lnTo>
                  <a:lnTo>
                    <a:pt x="523" y="252"/>
                  </a:lnTo>
                  <a:lnTo>
                    <a:pt x="524" y="504"/>
                  </a:lnTo>
                  <a:lnTo>
                    <a:pt x="525" y="588"/>
                  </a:lnTo>
                  <a:lnTo>
                    <a:pt x="525" y="504"/>
                  </a:lnTo>
                  <a:lnTo>
                    <a:pt x="526" y="420"/>
                  </a:lnTo>
                  <a:lnTo>
                    <a:pt x="527" y="504"/>
                  </a:lnTo>
                  <a:lnTo>
                    <a:pt x="528" y="336"/>
                  </a:lnTo>
                  <a:lnTo>
                    <a:pt x="530" y="504"/>
                  </a:lnTo>
                  <a:lnTo>
                    <a:pt x="530" y="588"/>
                  </a:lnTo>
                  <a:lnTo>
                    <a:pt x="531" y="504"/>
                  </a:lnTo>
                  <a:lnTo>
                    <a:pt x="532" y="420"/>
                  </a:lnTo>
                  <a:lnTo>
                    <a:pt x="532" y="420"/>
                  </a:lnTo>
                  <a:lnTo>
                    <a:pt x="533" y="504"/>
                  </a:lnTo>
                  <a:lnTo>
                    <a:pt x="534" y="504"/>
                  </a:lnTo>
                  <a:lnTo>
                    <a:pt x="535" y="504"/>
                  </a:lnTo>
                  <a:lnTo>
                    <a:pt x="536" y="336"/>
                  </a:lnTo>
                  <a:lnTo>
                    <a:pt x="537" y="588"/>
                  </a:lnTo>
                  <a:lnTo>
                    <a:pt x="538" y="588"/>
                  </a:lnTo>
                  <a:lnTo>
                    <a:pt x="539" y="420"/>
                  </a:lnTo>
                  <a:lnTo>
                    <a:pt x="539" y="420"/>
                  </a:lnTo>
                  <a:lnTo>
                    <a:pt x="540" y="588"/>
                  </a:lnTo>
                  <a:lnTo>
                    <a:pt x="541" y="504"/>
                  </a:lnTo>
                  <a:lnTo>
                    <a:pt x="542" y="588"/>
                  </a:lnTo>
                  <a:lnTo>
                    <a:pt x="542" y="588"/>
                  </a:lnTo>
                  <a:lnTo>
                    <a:pt x="544" y="504"/>
                  </a:lnTo>
                  <a:lnTo>
                    <a:pt x="544" y="588"/>
                  </a:lnTo>
                  <a:lnTo>
                    <a:pt x="545" y="420"/>
                  </a:lnTo>
                  <a:lnTo>
                    <a:pt x="546" y="588"/>
                  </a:lnTo>
                  <a:lnTo>
                    <a:pt x="546" y="168"/>
                  </a:lnTo>
                  <a:lnTo>
                    <a:pt x="547" y="504"/>
                  </a:lnTo>
                  <a:lnTo>
                    <a:pt x="548" y="252"/>
                  </a:lnTo>
                  <a:lnTo>
                    <a:pt x="548" y="588"/>
                  </a:lnTo>
                  <a:lnTo>
                    <a:pt x="549" y="252"/>
                  </a:lnTo>
                  <a:lnTo>
                    <a:pt x="550" y="0"/>
                  </a:lnTo>
                  <a:lnTo>
                    <a:pt x="551" y="504"/>
                  </a:lnTo>
                  <a:lnTo>
                    <a:pt x="551" y="168"/>
                  </a:lnTo>
                  <a:lnTo>
                    <a:pt x="552" y="336"/>
                  </a:lnTo>
                  <a:lnTo>
                    <a:pt x="553" y="420"/>
                  </a:lnTo>
                  <a:lnTo>
                    <a:pt x="553" y="504"/>
                  </a:lnTo>
                  <a:lnTo>
                    <a:pt x="554" y="588"/>
                  </a:lnTo>
                  <a:lnTo>
                    <a:pt x="555" y="504"/>
                  </a:lnTo>
                  <a:lnTo>
                    <a:pt x="556" y="336"/>
                  </a:lnTo>
                  <a:lnTo>
                    <a:pt x="557" y="168"/>
                  </a:lnTo>
                  <a:lnTo>
                    <a:pt x="558" y="588"/>
                  </a:lnTo>
                  <a:lnTo>
                    <a:pt x="558" y="252"/>
                  </a:lnTo>
                  <a:lnTo>
                    <a:pt x="559" y="504"/>
                  </a:lnTo>
                  <a:lnTo>
                    <a:pt x="560" y="420"/>
                  </a:lnTo>
                  <a:lnTo>
                    <a:pt x="561" y="336"/>
                  </a:lnTo>
                  <a:lnTo>
                    <a:pt x="562" y="420"/>
                  </a:lnTo>
                  <a:lnTo>
                    <a:pt x="562" y="168"/>
                  </a:lnTo>
                  <a:lnTo>
                    <a:pt x="563" y="252"/>
                  </a:lnTo>
                  <a:lnTo>
                    <a:pt x="564" y="420"/>
                  </a:lnTo>
                  <a:lnTo>
                    <a:pt x="564" y="168"/>
                  </a:lnTo>
                  <a:lnTo>
                    <a:pt x="565" y="504"/>
                  </a:lnTo>
                  <a:lnTo>
                    <a:pt x="566" y="336"/>
                  </a:lnTo>
                  <a:lnTo>
                    <a:pt x="567" y="420"/>
                  </a:lnTo>
                  <a:lnTo>
                    <a:pt x="567" y="588"/>
                  </a:lnTo>
                  <a:lnTo>
                    <a:pt x="568" y="420"/>
                  </a:lnTo>
                  <a:lnTo>
                    <a:pt x="569" y="504"/>
                  </a:lnTo>
                  <a:lnTo>
                    <a:pt x="569" y="336"/>
                  </a:lnTo>
                  <a:lnTo>
                    <a:pt x="570" y="420"/>
                  </a:lnTo>
                  <a:lnTo>
                    <a:pt x="571" y="504"/>
                  </a:lnTo>
                  <a:lnTo>
                    <a:pt x="571" y="504"/>
                  </a:lnTo>
                  <a:lnTo>
                    <a:pt x="572" y="252"/>
                  </a:lnTo>
                  <a:lnTo>
                    <a:pt x="573" y="504"/>
                  </a:lnTo>
                  <a:lnTo>
                    <a:pt x="574" y="588"/>
                  </a:lnTo>
                  <a:lnTo>
                    <a:pt x="574" y="336"/>
                  </a:lnTo>
                  <a:lnTo>
                    <a:pt x="575" y="168"/>
                  </a:lnTo>
                  <a:lnTo>
                    <a:pt x="576" y="168"/>
                  </a:lnTo>
                  <a:lnTo>
                    <a:pt x="576" y="336"/>
                  </a:lnTo>
                  <a:lnTo>
                    <a:pt x="577" y="252"/>
                  </a:lnTo>
                  <a:lnTo>
                    <a:pt x="578" y="336"/>
                  </a:lnTo>
                  <a:lnTo>
                    <a:pt x="578" y="420"/>
                  </a:lnTo>
                  <a:lnTo>
                    <a:pt x="580" y="252"/>
                  </a:lnTo>
                  <a:lnTo>
                    <a:pt x="580" y="420"/>
                  </a:lnTo>
                  <a:lnTo>
                    <a:pt x="581" y="336"/>
                  </a:lnTo>
                  <a:lnTo>
                    <a:pt x="582" y="588"/>
                  </a:lnTo>
                  <a:lnTo>
                    <a:pt x="583" y="420"/>
                  </a:lnTo>
                  <a:lnTo>
                    <a:pt x="584" y="504"/>
                  </a:lnTo>
                  <a:lnTo>
                    <a:pt x="585" y="504"/>
                  </a:lnTo>
                  <a:lnTo>
                    <a:pt x="586" y="420"/>
                  </a:lnTo>
                  <a:lnTo>
                    <a:pt x="587" y="588"/>
                  </a:lnTo>
                  <a:lnTo>
                    <a:pt x="587" y="420"/>
                  </a:lnTo>
                  <a:lnTo>
                    <a:pt x="588" y="252"/>
                  </a:lnTo>
                  <a:lnTo>
                    <a:pt x="589" y="504"/>
                  </a:lnTo>
                  <a:lnTo>
                    <a:pt x="590" y="252"/>
                  </a:lnTo>
                  <a:lnTo>
                    <a:pt x="590" y="504"/>
                  </a:lnTo>
                  <a:lnTo>
                    <a:pt x="591" y="588"/>
                  </a:lnTo>
                  <a:lnTo>
                    <a:pt x="592" y="504"/>
                  </a:lnTo>
                  <a:lnTo>
                    <a:pt x="593" y="336"/>
                  </a:lnTo>
                  <a:lnTo>
                    <a:pt x="594" y="420"/>
                  </a:lnTo>
                  <a:lnTo>
                    <a:pt x="594" y="504"/>
                  </a:lnTo>
                  <a:lnTo>
                    <a:pt x="595" y="420"/>
                  </a:lnTo>
                  <a:lnTo>
                    <a:pt x="596" y="504"/>
                  </a:lnTo>
                  <a:lnTo>
                    <a:pt x="597" y="420"/>
                  </a:lnTo>
                  <a:lnTo>
                    <a:pt x="597" y="504"/>
                  </a:lnTo>
                  <a:lnTo>
                    <a:pt x="598" y="420"/>
                  </a:lnTo>
                  <a:lnTo>
                    <a:pt x="599" y="588"/>
                  </a:lnTo>
                  <a:lnTo>
                    <a:pt x="599" y="588"/>
                  </a:lnTo>
                  <a:lnTo>
                    <a:pt x="600" y="420"/>
                  </a:lnTo>
                  <a:lnTo>
                    <a:pt x="601" y="588"/>
                  </a:lnTo>
                  <a:lnTo>
                    <a:pt x="601" y="504"/>
                  </a:lnTo>
                  <a:lnTo>
                    <a:pt x="602" y="504"/>
                  </a:lnTo>
                  <a:lnTo>
                    <a:pt x="603" y="336"/>
                  </a:lnTo>
                  <a:lnTo>
                    <a:pt x="604" y="420"/>
                  </a:lnTo>
                  <a:lnTo>
                    <a:pt x="605" y="336"/>
                  </a:lnTo>
                  <a:lnTo>
                    <a:pt x="606" y="504"/>
                  </a:lnTo>
                  <a:lnTo>
                    <a:pt x="606" y="588"/>
                  </a:lnTo>
                  <a:lnTo>
                    <a:pt x="607" y="504"/>
                  </a:lnTo>
                  <a:lnTo>
                    <a:pt x="608" y="336"/>
                  </a:lnTo>
                  <a:lnTo>
                    <a:pt x="608" y="588"/>
                  </a:lnTo>
                  <a:lnTo>
                    <a:pt x="609" y="420"/>
                  </a:lnTo>
                  <a:lnTo>
                    <a:pt x="610" y="504"/>
                  </a:lnTo>
                  <a:lnTo>
                    <a:pt x="610" y="588"/>
                  </a:lnTo>
                  <a:lnTo>
                    <a:pt x="611" y="420"/>
                  </a:lnTo>
                  <a:lnTo>
                    <a:pt x="612" y="504"/>
                  </a:lnTo>
                  <a:lnTo>
                    <a:pt x="613" y="252"/>
                  </a:lnTo>
                  <a:lnTo>
                    <a:pt x="613" y="588"/>
                  </a:lnTo>
                  <a:lnTo>
                    <a:pt x="614" y="504"/>
                  </a:lnTo>
                  <a:lnTo>
                    <a:pt x="615" y="588"/>
                  </a:lnTo>
                  <a:lnTo>
                    <a:pt x="616" y="588"/>
                  </a:lnTo>
                  <a:lnTo>
                    <a:pt x="617" y="420"/>
                  </a:lnTo>
                  <a:lnTo>
                    <a:pt x="617" y="504"/>
                  </a:lnTo>
                  <a:lnTo>
                    <a:pt x="618" y="588"/>
                  </a:lnTo>
                  <a:lnTo>
                    <a:pt x="619" y="588"/>
                  </a:lnTo>
                  <a:lnTo>
                    <a:pt x="620" y="420"/>
                  </a:lnTo>
                  <a:lnTo>
                    <a:pt x="620" y="252"/>
                  </a:lnTo>
                  <a:lnTo>
                    <a:pt x="621" y="420"/>
                  </a:lnTo>
                  <a:lnTo>
                    <a:pt x="622" y="504"/>
                  </a:lnTo>
                  <a:lnTo>
                    <a:pt x="622" y="588"/>
                  </a:lnTo>
                  <a:lnTo>
                    <a:pt x="623" y="420"/>
                  </a:lnTo>
                  <a:lnTo>
                    <a:pt x="624" y="588"/>
                  </a:lnTo>
                  <a:lnTo>
                    <a:pt x="625" y="420"/>
                  </a:lnTo>
                  <a:lnTo>
                    <a:pt x="626" y="588"/>
                  </a:lnTo>
                  <a:lnTo>
                    <a:pt x="626" y="336"/>
                  </a:lnTo>
                  <a:lnTo>
                    <a:pt x="627" y="588"/>
                  </a:lnTo>
                  <a:lnTo>
                    <a:pt x="628" y="504"/>
                  </a:lnTo>
                  <a:lnTo>
                    <a:pt x="629" y="588"/>
                  </a:lnTo>
                  <a:lnTo>
                    <a:pt x="629" y="252"/>
                  </a:lnTo>
                  <a:lnTo>
                    <a:pt x="630" y="504"/>
                  </a:lnTo>
                  <a:lnTo>
                    <a:pt x="631" y="588"/>
                  </a:lnTo>
                  <a:lnTo>
                    <a:pt x="631" y="504"/>
                  </a:lnTo>
                  <a:lnTo>
                    <a:pt x="632" y="420"/>
                  </a:lnTo>
                  <a:lnTo>
                    <a:pt x="633" y="420"/>
                  </a:lnTo>
                  <a:lnTo>
                    <a:pt x="633" y="504"/>
                  </a:lnTo>
                  <a:lnTo>
                    <a:pt x="634" y="504"/>
                  </a:lnTo>
                  <a:lnTo>
                    <a:pt x="635" y="420"/>
                  </a:lnTo>
                  <a:lnTo>
                    <a:pt x="636" y="336"/>
                  </a:lnTo>
                  <a:lnTo>
                    <a:pt x="636" y="420"/>
                  </a:lnTo>
                  <a:lnTo>
                    <a:pt x="637" y="420"/>
                  </a:lnTo>
                  <a:lnTo>
                    <a:pt x="638" y="336"/>
                  </a:lnTo>
                  <a:lnTo>
                    <a:pt x="638" y="588"/>
                  </a:lnTo>
                  <a:lnTo>
                    <a:pt x="639" y="504"/>
                  </a:lnTo>
                  <a:lnTo>
                    <a:pt x="640" y="420"/>
                  </a:lnTo>
                  <a:lnTo>
                    <a:pt x="640" y="588"/>
                  </a:lnTo>
                  <a:lnTo>
                    <a:pt x="641" y="588"/>
                  </a:lnTo>
                  <a:lnTo>
                    <a:pt x="642" y="504"/>
                  </a:lnTo>
                  <a:lnTo>
                    <a:pt x="643" y="420"/>
                  </a:lnTo>
                  <a:lnTo>
                    <a:pt x="644" y="504"/>
                  </a:lnTo>
                  <a:lnTo>
                    <a:pt x="645" y="252"/>
                  </a:lnTo>
                  <a:lnTo>
                    <a:pt x="645" y="252"/>
                  </a:lnTo>
                  <a:lnTo>
                    <a:pt x="646" y="504"/>
                  </a:lnTo>
                  <a:lnTo>
                    <a:pt x="647" y="420"/>
                  </a:lnTo>
                  <a:lnTo>
                    <a:pt x="647" y="588"/>
                  </a:lnTo>
                  <a:lnTo>
                    <a:pt x="648" y="420"/>
                  </a:lnTo>
                  <a:lnTo>
                    <a:pt x="649" y="504"/>
                  </a:lnTo>
                  <a:lnTo>
                    <a:pt x="649" y="420"/>
                  </a:lnTo>
                  <a:lnTo>
                    <a:pt x="651" y="588"/>
                  </a:lnTo>
                  <a:lnTo>
                    <a:pt x="652" y="336"/>
                  </a:lnTo>
                  <a:lnTo>
                    <a:pt x="652" y="420"/>
                  </a:lnTo>
                  <a:lnTo>
                    <a:pt x="653" y="588"/>
                  </a:lnTo>
                  <a:lnTo>
                    <a:pt x="654" y="336"/>
                  </a:lnTo>
                  <a:lnTo>
                    <a:pt x="654" y="504"/>
                  </a:lnTo>
                  <a:lnTo>
                    <a:pt x="655" y="420"/>
                  </a:lnTo>
                  <a:lnTo>
                    <a:pt x="656" y="336"/>
                  </a:lnTo>
                  <a:lnTo>
                    <a:pt x="656" y="420"/>
                  </a:lnTo>
                  <a:lnTo>
                    <a:pt x="657" y="588"/>
                  </a:lnTo>
                  <a:lnTo>
                    <a:pt x="658" y="504"/>
                  </a:lnTo>
                  <a:lnTo>
                    <a:pt x="659" y="504"/>
                  </a:lnTo>
                  <a:lnTo>
                    <a:pt x="660" y="588"/>
                  </a:lnTo>
                  <a:lnTo>
                    <a:pt x="661" y="588"/>
                  </a:lnTo>
                  <a:lnTo>
                    <a:pt x="661" y="420"/>
                  </a:lnTo>
                  <a:lnTo>
                    <a:pt x="662" y="588"/>
                  </a:lnTo>
                  <a:lnTo>
                    <a:pt x="663" y="420"/>
                  </a:lnTo>
                  <a:lnTo>
                    <a:pt x="663" y="504"/>
                  </a:lnTo>
                  <a:lnTo>
                    <a:pt x="664" y="336"/>
                  </a:lnTo>
                  <a:lnTo>
                    <a:pt x="665" y="336"/>
                  </a:lnTo>
                  <a:lnTo>
                    <a:pt x="666" y="504"/>
                  </a:lnTo>
                  <a:lnTo>
                    <a:pt x="667" y="420"/>
                  </a:lnTo>
                  <a:lnTo>
                    <a:pt x="668" y="588"/>
                  </a:lnTo>
                  <a:lnTo>
                    <a:pt x="668" y="420"/>
                  </a:lnTo>
                  <a:lnTo>
                    <a:pt x="669" y="420"/>
                  </a:lnTo>
                  <a:lnTo>
                    <a:pt x="670" y="504"/>
                  </a:lnTo>
                  <a:lnTo>
                    <a:pt x="670" y="504"/>
                  </a:lnTo>
                  <a:lnTo>
                    <a:pt x="671" y="420"/>
                  </a:lnTo>
                  <a:lnTo>
                    <a:pt x="672" y="336"/>
                  </a:lnTo>
                  <a:lnTo>
                    <a:pt x="672" y="504"/>
                  </a:lnTo>
                  <a:lnTo>
                    <a:pt x="673" y="588"/>
                  </a:lnTo>
                  <a:lnTo>
                    <a:pt x="674" y="420"/>
                  </a:lnTo>
                  <a:lnTo>
                    <a:pt x="675" y="504"/>
                  </a:lnTo>
                  <a:lnTo>
                    <a:pt x="675" y="420"/>
                  </a:lnTo>
                  <a:lnTo>
                    <a:pt x="676" y="588"/>
                  </a:lnTo>
                  <a:lnTo>
                    <a:pt x="677" y="504"/>
                  </a:lnTo>
                  <a:lnTo>
                    <a:pt x="677" y="588"/>
                  </a:lnTo>
                  <a:lnTo>
                    <a:pt x="679" y="504"/>
                  </a:lnTo>
                  <a:lnTo>
                    <a:pt x="679" y="252"/>
                  </a:lnTo>
                  <a:lnTo>
                    <a:pt x="680" y="504"/>
                  </a:lnTo>
                  <a:lnTo>
                    <a:pt x="681" y="588"/>
                  </a:lnTo>
                  <a:lnTo>
                    <a:pt x="682" y="420"/>
                  </a:lnTo>
                  <a:lnTo>
                    <a:pt x="682" y="504"/>
                  </a:lnTo>
                  <a:lnTo>
                    <a:pt x="683" y="588"/>
                  </a:lnTo>
                  <a:lnTo>
                    <a:pt x="684" y="504"/>
                  </a:lnTo>
                  <a:lnTo>
                    <a:pt x="684" y="504"/>
                  </a:lnTo>
                  <a:lnTo>
                    <a:pt x="685" y="420"/>
                  </a:lnTo>
                  <a:lnTo>
                    <a:pt x="686" y="504"/>
                  </a:lnTo>
                  <a:lnTo>
                    <a:pt x="686" y="420"/>
                  </a:lnTo>
                  <a:lnTo>
                    <a:pt x="687" y="588"/>
                  </a:lnTo>
                  <a:lnTo>
                    <a:pt x="688" y="504"/>
                  </a:lnTo>
                  <a:lnTo>
                    <a:pt x="688" y="336"/>
                  </a:lnTo>
                  <a:lnTo>
                    <a:pt x="689" y="504"/>
                  </a:lnTo>
                  <a:lnTo>
                    <a:pt x="690" y="336"/>
                  </a:lnTo>
                  <a:lnTo>
                    <a:pt x="691" y="588"/>
                  </a:lnTo>
                  <a:lnTo>
                    <a:pt x="691" y="420"/>
                  </a:lnTo>
                  <a:lnTo>
                    <a:pt x="692" y="504"/>
                  </a:lnTo>
                  <a:lnTo>
                    <a:pt x="693" y="504"/>
                  </a:lnTo>
                  <a:lnTo>
                    <a:pt x="694" y="420"/>
                  </a:lnTo>
                  <a:lnTo>
                    <a:pt x="695" y="504"/>
                  </a:lnTo>
                  <a:lnTo>
                    <a:pt x="695" y="588"/>
                  </a:lnTo>
                  <a:lnTo>
                    <a:pt x="696" y="504"/>
                  </a:lnTo>
                  <a:lnTo>
                    <a:pt x="697" y="588"/>
                  </a:lnTo>
                  <a:lnTo>
                    <a:pt x="698" y="420"/>
                  </a:lnTo>
                  <a:lnTo>
                    <a:pt x="698" y="336"/>
                  </a:lnTo>
                  <a:lnTo>
                    <a:pt x="699" y="504"/>
                  </a:lnTo>
                  <a:lnTo>
                    <a:pt x="700" y="504"/>
                  </a:lnTo>
                  <a:lnTo>
                    <a:pt x="701" y="504"/>
                  </a:lnTo>
                  <a:lnTo>
                    <a:pt x="702" y="336"/>
                  </a:lnTo>
                  <a:lnTo>
                    <a:pt x="702" y="420"/>
                  </a:lnTo>
                  <a:lnTo>
                    <a:pt x="703" y="84"/>
                  </a:lnTo>
                  <a:lnTo>
                    <a:pt x="704" y="420"/>
                  </a:lnTo>
                  <a:lnTo>
                    <a:pt x="705" y="504"/>
                  </a:lnTo>
                  <a:lnTo>
                    <a:pt x="705" y="420"/>
                  </a:lnTo>
                  <a:lnTo>
                    <a:pt x="706" y="588"/>
                  </a:lnTo>
                  <a:lnTo>
                    <a:pt x="707" y="504"/>
                  </a:lnTo>
                  <a:lnTo>
                    <a:pt x="707" y="252"/>
                  </a:lnTo>
                  <a:lnTo>
                    <a:pt x="708" y="588"/>
                  </a:lnTo>
                  <a:lnTo>
                    <a:pt x="709" y="504"/>
                  </a:lnTo>
                  <a:lnTo>
                    <a:pt x="709" y="504"/>
                  </a:lnTo>
                  <a:lnTo>
                    <a:pt x="711" y="336"/>
                  </a:lnTo>
                  <a:lnTo>
                    <a:pt x="711" y="420"/>
                  </a:lnTo>
                  <a:lnTo>
                    <a:pt x="712" y="420"/>
                  </a:lnTo>
                  <a:lnTo>
                    <a:pt x="713" y="336"/>
                  </a:lnTo>
                  <a:lnTo>
                    <a:pt x="714" y="336"/>
                  </a:lnTo>
                  <a:lnTo>
                    <a:pt x="715" y="588"/>
                  </a:lnTo>
                  <a:lnTo>
                    <a:pt x="716" y="504"/>
                  </a:lnTo>
                  <a:lnTo>
                    <a:pt x="716" y="336"/>
                  </a:lnTo>
                  <a:lnTo>
                    <a:pt x="717" y="504"/>
                  </a:lnTo>
                  <a:lnTo>
                    <a:pt x="718" y="588"/>
                  </a:lnTo>
                  <a:lnTo>
                    <a:pt x="719" y="420"/>
                  </a:lnTo>
                  <a:lnTo>
                    <a:pt x="721" y="504"/>
                  </a:lnTo>
                  <a:lnTo>
                    <a:pt x="722" y="588"/>
                  </a:lnTo>
                  <a:lnTo>
                    <a:pt x="723" y="336"/>
                  </a:lnTo>
                  <a:lnTo>
                    <a:pt x="723" y="504"/>
                  </a:lnTo>
                  <a:lnTo>
                    <a:pt x="725" y="588"/>
                  </a:lnTo>
                  <a:lnTo>
                    <a:pt x="725" y="504"/>
                  </a:lnTo>
                  <a:lnTo>
                    <a:pt x="726" y="588"/>
                  </a:lnTo>
                  <a:lnTo>
                    <a:pt x="727" y="504"/>
                  </a:lnTo>
                  <a:lnTo>
                    <a:pt x="728" y="504"/>
                  </a:lnTo>
                  <a:lnTo>
                    <a:pt x="728" y="420"/>
                  </a:lnTo>
                  <a:lnTo>
                    <a:pt x="729" y="504"/>
                  </a:lnTo>
                  <a:lnTo>
                    <a:pt x="730" y="504"/>
                  </a:lnTo>
                  <a:lnTo>
                    <a:pt x="731" y="336"/>
                  </a:lnTo>
                  <a:lnTo>
                    <a:pt x="732" y="168"/>
                  </a:lnTo>
                  <a:lnTo>
                    <a:pt x="732" y="588"/>
                  </a:lnTo>
                  <a:lnTo>
                    <a:pt x="733" y="504"/>
                  </a:lnTo>
                  <a:lnTo>
                    <a:pt x="734" y="420"/>
                  </a:lnTo>
                  <a:lnTo>
                    <a:pt x="735" y="588"/>
                  </a:lnTo>
                  <a:lnTo>
                    <a:pt x="736" y="588"/>
                  </a:lnTo>
                  <a:lnTo>
                    <a:pt x="737" y="504"/>
                  </a:lnTo>
                  <a:lnTo>
                    <a:pt x="737" y="504"/>
                  </a:lnTo>
                  <a:lnTo>
                    <a:pt x="739" y="504"/>
                  </a:lnTo>
                  <a:lnTo>
                    <a:pt x="739" y="420"/>
                  </a:lnTo>
                  <a:lnTo>
                    <a:pt x="740" y="420"/>
                  </a:lnTo>
                  <a:lnTo>
                    <a:pt x="741" y="588"/>
                  </a:lnTo>
                  <a:lnTo>
                    <a:pt x="741" y="588"/>
                  </a:lnTo>
                  <a:lnTo>
                    <a:pt x="742" y="420"/>
                  </a:lnTo>
                  <a:lnTo>
                    <a:pt x="743" y="336"/>
                  </a:lnTo>
                  <a:lnTo>
                    <a:pt x="744" y="504"/>
                  </a:lnTo>
                  <a:lnTo>
                    <a:pt x="744" y="420"/>
                  </a:lnTo>
                  <a:lnTo>
                    <a:pt x="745" y="504"/>
                  </a:lnTo>
                  <a:lnTo>
                    <a:pt x="746" y="588"/>
                  </a:lnTo>
                  <a:lnTo>
                    <a:pt x="746" y="504"/>
                  </a:lnTo>
                  <a:lnTo>
                    <a:pt x="747" y="420"/>
                  </a:lnTo>
                  <a:lnTo>
                    <a:pt x="748" y="588"/>
                  </a:lnTo>
                  <a:lnTo>
                    <a:pt x="748" y="420"/>
                  </a:lnTo>
                  <a:lnTo>
                    <a:pt x="750" y="504"/>
                  </a:lnTo>
                  <a:lnTo>
                    <a:pt x="750" y="420"/>
                  </a:lnTo>
                  <a:lnTo>
                    <a:pt x="751" y="504"/>
                  </a:lnTo>
                  <a:lnTo>
                    <a:pt x="752" y="420"/>
                  </a:lnTo>
                  <a:lnTo>
                    <a:pt x="753" y="420"/>
                  </a:lnTo>
                  <a:lnTo>
                    <a:pt x="753" y="504"/>
                  </a:lnTo>
                  <a:lnTo>
                    <a:pt x="754" y="588"/>
                  </a:lnTo>
                  <a:lnTo>
                    <a:pt x="755" y="504"/>
                  </a:lnTo>
                  <a:lnTo>
                    <a:pt x="755" y="420"/>
                  </a:lnTo>
                  <a:lnTo>
                    <a:pt x="756" y="504"/>
                  </a:lnTo>
                  <a:lnTo>
                    <a:pt x="757" y="336"/>
                  </a:lnTo>
                  <a:lnTo>
                    <a:pt x="757" y="420"/>
                  </a:lnTo>
                  <a:lnTo>
                    <a:pt x="758" y="588"/>
                  </a:lnTo>
                  <a:lnTo>
                    <a:pt x="760" y="420"/>
                  </a:lnTo>
                  <a:lnTo>
                    <a:pt x="760" y="504"/>
                  </a:lnTo>
                  <a:lnTo>
                    <a:pt x="761" y="252"/>
                  </a:lnTo>
                  <a:lnTo>
                    <a:pt x="762" y="504"/>
                  </a:lnTo>
                  <a:lnTo>
                    <a:pt x="762" y="336"/>
                  </a:lnTo>
                  <a:lnTo>
                    <a:pt x="764" y="504"/>
                  </a:lnTo>
                  <a:lnTo>
                    <a:pt x="765" y="504"/>
                  </a:lnTo>
                  <a:lnTo>
                    <a:pt x="767" y="336"/>
                  </a:lnTo>
                  <a:lnTo>
                    <a:pt x="768" y="420"/>
                  </a:lnTo>
                  <a:lnTo>
                    <a:pt x="769" y="588"/>
                  </a:lnTo>
                  <a:lnTo>
                    <a:pt x="770" y="420"/>
                  </a:lnTo>
                  <a:lnTo>
                    <a:pt x="771" y="588"/>
                  </a:lnTo>
                  <a:lnTo>
                    <a:pt x="771" y="420"/>
                  </a:lnTo>
                  <a:lnTo>
                    <a:pt x="772" y="504"/>
                  </a:lnTo>
                  <a:lnTo>
                    <a:pt x="773" y="588"/>
                  </a:lnTo>
                  <a:lnTo>
                    <a:pt x="773" y="588"/>
                  </a:lnTo>
                  <a:lnTo>
                    <a:pt x="775" y="420"/>
                  </a:lnTo>
                  <a:lnTo>
                    <a:pt x="776" y="588"/>
                  </a:lnTo>
                  <a:lnTo>
                    <a:pt x="776" y="504"/>
                  </a:lnTo>
                  <a:lnTo>
                    <a:pt x="777" y="336"/>
                  </a:lnTo>
                  <a:lnTo>
                    <a:pt x="778" y="420"/>
                  </a:lnTo>
                  <a:lnTo>
                    <a:pt x="778" y="588"/>
                  </a:lnTo>
                  <a:lnTo>
                    <a:pt x="779" y="588"/>
                  </a:lnTo>
                  <a:lnTo>
                    <a:pt x="780" y="420"/>
                  </a:lnTo>
                  <a:lnTo>
                    <a:pt x="781" y="336"/>
                  </a:lnTo>
                  <a:lnTo>
                    <a:pt x="782" y="420"/>
                  </a:lnTo>
                  <a:lnTo>
                    <a:pt x="783" y="336"/>
                  </a:lnTo>
                  <a:lnTo>
                    <a:pt x="783" y="588"/>
                  </a:lnTo>
                  <a:lnTo>
                    <a:pt x="784" y="420"/>
                  </a:lnTo>
                  <a:lnTo>
                    <a:pt x="785" y="588"/>
                  </a:lnTo>
                  <a:lnTo>
                    <a:pt x="785" y="504"/>
                  </a:lnTo>
                  <a:lnTo>
                    <a:pt x="786" y="504"/>
                  </a:lnTo>
                  <a:lnTo>
                    <a:pt x="787" y="420"/>
                  </a:lnTo>
                  <a:lnTo>
                    <a:pt x="788" y="588"/>
                  </a:lnTo>
                  <a:lnTo>
                    <a:pt x="789" y="588"/>
                  </a:lnTo>
                  <a:lnTo>
                    <a:pt x="790" y="588"/>
                  </a:lnTo>
                  <a:lnTo>
                    <a:pt x="791" y="336"/>
                  </a:lnTo>
                  <a:lnTo>
                    <a:pt x="792" y="252"/>
                  </a:lnTo>
                  <a:lnTo>
                    <a:pt x="792" y="588"/>
                  </a:lnTo>
                  <a:lnTo>
                    <a:pt x="793" y="504"/>
                  </a:lnTo>
                  <a:lnTo>
                    <a:pt x="794" y="588"/>
                  </a:lnTo>
                  <a:lnTo>
                    <a:pt x="794" y="504"/>
                  </a:lnTo>
                  <a:lnTo>
                    <a:pt x="795" y="420"/>
                  </a:lnTo>
                  <a:lnTo>
                    <a:pt x="796" y="420"/>
                  </a:lnTo>
                  <a:lnTo>
                    <a:pt x="796" y="588"/>
                  </a:lnTo>
                  <a:lnTo>
                    <a:pt x="797" y="504"/>
                  </a:lnTo>
                  <a:lnTo>
                    <a:pt x="799" y="252"/>
                  </a:lnTo>
                  <a:lnTo>
                    <a:pt x="799" y="588"/>
                  </a:lnTo>
                  <a:lnTo>
                    <a:pt x="800" y="588"/>
                  </a:lnTo>
                  <a:lnTo>
                    <a:pt x="801" y="588"/>
                  </a:lnTo>
                  <a:lnTo>
                    <a:pt x="802" y="336"/>
                  </a:lnTo>
                  <a:lnTo>
                    <a:pt x="803" y="336"/>
                  </a:lnTo>
                  <a:lnTo>
                    <a:pt x="803" y="588"/>
                  </a:lnTo>
                  <a:lnTo>
                    <a:pt x="804" y="420"/>
                  </a:lnTo>
                  <a:lnTo>
                    <a:pt x="805" y="504"/>
                  </a:lnTo>
                  <a:lnTo>
                    <a:pt x="806" y="420"/>
                  </a:lnTo>
                  <a:lnTo>
                    <a:pt x="806" y="504"/>
                  </a:lnTo>
                  <a:lnTo>
                    <a:pt x="807" y="420"/>
                  </a:lnTo>
                  <a:lnTo>
                    <a:pt x="808" y="504"/>
                  </a:lnTo>
                  <a:lnTo>
                    <a:pt x="808" y="420"/>
                  </a:lnTo>
                  <a:lnTo>
                    <a:pt x="810" y="588"/>
                  </a:lnTo>
                  <a:lnTo>
                    <a:pt x="810" y="420"/>
                  </a:lnTo>
                  <a:lnTo>
                    <a:pt x="811" y="420"/>
                  </a:lnTo>
                  <a:lnTo>
                    <a:pt x="812" y="504"/>
                  </a:lnTo>
                  <a:lnTo>
                    <a:pt x="813" y="504"/>
                  </a:lnTo>
                  <a:lnTo>
                    <a:pt x="814" y="420"/>
                  </a:lnTo>
                  <a:lnTo>
                    <a:pt x="815" y="504"/>
                  </a:lnTo>
                  <a:lnTo>
                    <a:pt x="816" y="420"/>
                  </a:lnTo>
                  <a:lnTo>
                    <a:pt x="817" y="336"/>
                  </a:lnTo>
                  <a:lnTo>
                    <a:pt x="817" y="420"/>
                  </a:lnTo>
                  <a:lnTo>
                    <a:pt x="818" y="420"/>
                  </a:lnTo>
                  <a:lnTo>
                    <a:pt x="819" y="504"/>
                  </a:lnTo>
                  <a:lnTo>
                    <a:pt x="819" y="252"/>
                  </a:lnTo>
                  <a:lnTo>
                    <a:pt x="820" y="588"/>
                  </a:lnTo>
                  <a:lnTo>
                    <a:pt x="821" y="504"/>
                  </a:lnTo>
                  <a:lnTo>
                    <a:pt x="822" y="588"/>
                  </a:lnTo>
                  <a:lnTo>
                    <a:pt x="822" y="504"/>
                  </a:lnTo>
                  <a:lnTo>
                    <a:pt x="823" y="588"/>
                  </a:lnTo>
                  <a:lnTo>
                    <a:pt x="824" y="252"/>
                  </a:lnTo>
                  <a:lnTo>
                    <a:pt x="824" y="420"/>
                  </a:lnTo>
                  <a:lnTo>
                    <a:pt x="825" y="504"/>
                  </a:lnTo>
                  <a:lnTo>
                    <a:pt x="826" y="336"/>
                  </a:lnTo>
                  <a:lnTo>
                    <a:pt x="826" y="504"/>
                  </a:lnTo>
                  <a:lnTo>
                    <a:pt x="827" y="588"/>
                  </a:lnTo>
                  <a:lnTo>
                    <a:pt x="828" y="420"/>
                  </a:lnTo>
                  <a:lnTo>
                    <a:pt x="829" y="504"/>
                  </a:lnTo>
                  <a:lnTo>
                    <a:pt x="830" y="420"/>
                  </a:lnTo>
                  <a:lnTo>
                    <a:pt x="831" y="588"/>
                  </a:lnTo>
                  <a:lnTo>
                    <a:pt x="831" y="504"/>
                  </a:lnTo>
                  <a:lnTo>
                    <a:pt x="832" y="168"/>
                  </a:lnTo>
                  <a:lnTo>
                    <a:pt x="833" y="84"/>
                  </a:lnTo>
                  <a:lnTo>
                    <a:pt x="833" y="504"/>
                  </a:lnTo>
                  <a:lnTo>
                    <a:pt x="835" y="504"/>
                  </a:lnTo>
                  <a:lnTo>
                    <a:pt x="835" y="336"/>
                  </a:lnTo>
                  <a:lnTo>
                    <a:pt x="836" y="588"/>
                  </a:lnTo>
                  <a:lnTo>
                    <a:pt x="838" y="588"/>
                  </a:lnTo>
                  <a:lnTo>
                    <a:pt x="838" y="336"/>
                  </a:lnTo>
                  <a:lnTo>
                    <a:pt x="839" y="420"/>
                  </a:lnTo>
                  <a:lnTo>
                    <a:pt x="840" y="588"/>
                  </a:lnTo>
                  <a:lnTo>
                    <a:pt x="840" y="504"/>
                  </a:lnTo>
                  <a:lnTo>
                    <a:pt x="841" y="420"/>
                  </a:lnTo>
                  <a:lnTo>
                    <a:pt x="842" y="504"/>
                  </a:lnTo>
                  <a:lnTo>
                    <a:pt x="842" y="420"/>
                  </a:lnTo>
                  <a:lnTo>
                    <a:pt x="843" y="336"/>
                  </a:lnTo>
                  <a:lnTo>
                    <a:pt x="844" y="504"/>
                  </a:lnTo>
                  <a:lnTo>
                    <a:pt x="845" y="588"/>
                  </a:lnTo>
                  <a:lnTo>
                    <a:pt x="845" y="420"/>
                  </a:lnTo>
                  <a:lnTo>
                    <a:pt x="846" y="504"/>
                  </a:lnTo>
                  <a:lnTo>
                    <a:pt x="847" y="588"/>
                  </a:lnTo>
                  <a:lnTo>
                    <a:pt x="847" y="588"/>
                  </a:lnTo>
                  <a:lnTo>
                    <a:pt x="848" y="252"/>
                  </a:lnTo>
                  <a:lnTo>
                    <a:pt x="849" y="420"/>
                  </a:lnTo>
                  <a:lnTo>
                    <a:pt x="849" y="252"/>
                  </a:lnTo>
                  <a:lnTo>
                    <a:pt x="850" y="420"/>
                  </a:lnTo>
                  <a:lnTo>
                    <a:pt x="851" y="588"/>
                  </a:lnTo>
                  <a:lnTo>
                    <a:pt x="852" y="420"/>
                  </a:lnTo>
                  <a:lnTo>
                    <a:pt x="852" y="504"/>
                  </a:lnTo>
                  <a:lnTo>
                    <a:pt x="853" y="252"/>
                  </a:lnTo>
                  <a:lnTo>
                    <a:pt x="854" y="336"/>
                  </a:lnTo>
                  <a:lnTo>
                    <a:pt x="854" y="420"/>
                  </a:lnTo>
                  <a:lnTo>
                    <a:pt x="855" y="336"/>
                  </a:lnTo>
                  <a:lnTo>
                    <a:pt x="856" y="588"/>
                  </a:lnTo>
                  <a:lnTo>
                    <a:pt x="856" y="504"/>
                  </a:lnTo>
                  <a:lnTo>
                    <a:pt x="857" y="420"/>
                  </a:lnTo>
                  <a:lnTo>
                    <a:pt x="858" y="336"/>
                  </a:lnTo>
                  <a:lnTo>
                    <a:pt x="858" y="336"/>
                  </a:lnTo>
                  <a:lnTo>
                    <a:pt x="859" y="420"/>
                  </a:lnTo>
                  <a:lnTo>
                    <a:pt x="860" y="588"/>
                  </a:lnTo>
                  <a:lnTo>
                    <a:pt x="861" y="252"/>
                  </a:lnTo>
                  <a:lnTo>
                    <a:pt x="862" y="504"/>
                  </a:lnTo>
                  <a:lnTo>
                    <a:pt x="863" y="588"/>
                  </a:lnTo>
                  <a:lnTo>
                    <a:pt x="863" y="504"/>
                  </a:lnTo>
                  <a:lnTo>
                    <a:pt x="864" y="420"/>
                  </a:lnTo>
                  <a:lnTo>
                    <a:pt x="865" y="504"/>
                  </a:lnTo>
                  <a:lnTo>
                    <a:pt x="865" y="504"/>
                  </a:lnTo>
                  <a:lnTo>
                    <a:pt x="867" y="336"/>
                  </a:lnTo>
                  <a:lnTo>
                    <a:pt x="868" y="588"/>
                  </a:lnTo>
                  <a:lnTo>
                    <a:pt x="868" y="420"/>
                  </a:lnTo>
                  <a:lnTo>
                    <a:pt x="869" y="252"/>
                  </a:lnTo>
                  <a:lnTo>
                    <a:pt x="870" y="420"/>
                  </a:lnTo>
                  <a:lnTo>
                    <a:pt x="870" y="336"/>
                  </a:lnTo>
                  <a:lnTo>
                    <a:pt x="871" y="420"/>
                  </a:lnTo>
                  <a:lnTo>
                    <a:pt x="872" y="504"/>
                  </a:lnTo>
                  <a:lnTo>
                    <a:pt x="872" y="252"/>
                  </a:lnTo>
                  <a:lnTo>
                    <a:pt x="873" y="504"/>
                  </a:lnTo>
                  <a:lnTo>
                    <a:pt x="874" y="420"/>
                  </a:lnTo>
                  <a:lnTo>
                    <a:pt x="875" y="168"/>
                  </a:lnTo>
                  <a:lnTo>
                    <a:pt x="876" y="588"/>
                  </a:lnTo>
                  <a:lnTo>
                    <a:pt x="877" y="504"/>
                  </a:lnTo>
                  <a:lnTo>
                    <a:pt x="878" y="168"/>
                  </a:lnTo>
                  <a:lnTo>
                    <a:pt x="879" y="420"/>
                  </a:lnTo>
                  <a:lnTo>
                    <a:pt x="880" y="504"/>
                  </a:lnTo>
                  <a:lnTo>
                    <a:pt x="881" y="504"/>
                  </a:lnTo>
                  <a:lnTo>
                    <a:pt x="882" y="504"/>
                  </a:lnTo>
                  <a:lnTo>
                    <a:pt x="884" y="420"/>
                  </a:lnTo>
                  <a:lnTo>
                    <a:pt x="885" y="588"/>
                  </a:lnTo>
                  <a:lnTo>
                    <a:pt x="886" y="420"/>
                  </a:lnTo>
                  <a:lnTo>
                    <a:pt x="886" y="504"/>
                  </a:lnTo>
                  <a:lnTo>
                    <a:pt x="887" y="588"/>
                  </a:lnTo>
                  <a:lnTo>
                    <a:pt x="888" y="336"/>
                  </a:lnTo>
                  <a:lnTo>
                    <a:pt x="888" y="420"/>
                  </a:lnTo>
                  <a:lnTo>
                    <a:pt x="889" y="504"/>
                  </a:lnTo>
                  <a:lnTo>
                    <a:pt x="891" y="420"/>
                  </a:lnTo>
                  <a:lnTo>
                    <a:pt x="891" y="588"/>
                  </a:lnTo>
                  <a:lnTo>
                    <a:pt x="892" y="420"/>
                  </a:lnTo>
                  <a:lnTo>
                    <a:pt x="893" y="504"/>
                  </a:lnTo>
                  <a:lnTo>
                    <a:pt x="893" y="504"/>
                  </a:lnTo>
                  <a:lnTo>
                    <a:pt x="894" y="588"/>
                  </a:lnTo>
                  <a:lnTo>
                    <a:pt x="895" y="588"/>
                  </a:lnTo>
                  <a:lnTo>
                    <a:pt x="895" y="336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2" name="Freeform 1170"/>
            <p:cNvSpPr>
              <a:spLocks/>
            </p:cNvSpPr>
            <p:nvPr/>
          </p:nvSpPr>
          <p:spPr bwMode="auto">
            <a:xfrm>
              <a:off x="5099880" y="3622932"/>
              <a:ext cx="1425464" cy="146650"/>
            </a:xfrm>
            <a:custGeom>
              <a:avLst/>
              <a:gdLst>
                <a:gd name="T0" fmla="*/ 11 w 895"/>
                <a:gd name="T1" fmla="*/ 588 h 588"/>
                <a:gd name="T2" fmla="*/ 26 w 895"/>
                <a:gd name="T3" fmla="*/ 529 h 588"/>
                <a:gd name="T4" fmla="*/ 41 w 895"/>
                <a:gd name="T5" fmla="*/ 471 h 588"/>
                <a:gd name="T6" fmla="*/ 57 w 895"/>
                <a:gd name="T7" fmla="*/ 529 h 588"/>
                <a:gd name="T8" fmla="*/ 72 w 895"/>
                <a:gd name="T9" fmla="*/ 471 h 588"/>
                <a:gd name="T10" fmla="*/ 86 w 895"/>
                <a:gd name="T11" fmla="*/ 588 h 588"/>
                <a:gd name="T12" fmla="*/ 101 w 895"/>
                <a:gd name="T13" fmla="*/ 588 h 588"/>
                <a:gd name="T14" fmla="*/ 116 w 895"/>
                <a:gd name="T15" fmla="*/ 412 h 588"/>
                <a:gd name="T16" fmla="*/ 129 w 895"/>
                <a:gd name="T17" fmla="*/ 471 h 588"/>
                <a:gd name="T18" fmla="*/ 144 w 895"/>
                <a:gd name="T19" fmla="*/ 353 h 588"/>
                <a:gd name="T20" fmla="*/ 160 w 895"/>
                <a:gd name="T21" fmla="*/ 529 h 588"/>
                <a:gd name="T22" fmla="*/ 177 w 895"/>
                <a:gd name="T23" fmla="*/ 471 h 588"/>
                <a:gd name="T24" fmla="*/ 193 w 895"/>
                <a:gd name="T25" fmla="*/ 471 h 588"/>
                <a:gd name="T26" fmla="*/ 207 w 895"/>
                <a:gd name="T27" fmla="*/ 471 h 588"/>
                <a:gd name="T28" fmla="*/ 221 w 895"/>
                <a:gd name="T29" fmla="*/ 176 h 588"/>
                <a:gd name="T30" fmla="*/ 233 w 895"/>
                <a:gd name="T31" fmla="*/ 471 h 588"/>
                <a:gd name="T32" fmla="*/ 248 w 895"/>
                <a:gd name="T33" fmla="*/ 529 h 588"/>
                <a:gd name="T34" fmla="*/ 261 w 895"/>
                <a:gd name="T35" fmla="*/ 412 h 588"/>
                <a:gd name="T36" fmla="*/ 276 w 895"/>
                <a:gd name="T37" fmla="*/ 588 h 588"/>
                <a:gd name="T38" fmla="*/ 290 w 895"/>
                <a:gd name="T39" fmla="*/ 588 h 588"/>
                <a:gd name="T40" fmla="*/ 306 w 895"/>
                <a:gd name="T41" fmla="*/ 529 h 588"/>
                <a:gd name="T42" fmla="*/ 323 w 895"/>
                <a:gd name="T43" fmla="*/ 588 h 588"/>
                <a:gd name="T44" fmla="*/ 337 w 895"/>
                <a:gd name="T45" fmla="*/ 588 h 588"/>
                <a:gd name="T46" fmla="*/ 352 w 895"/>
                <a:gd name="T47" fmla="*/ 588 h 588"/>
                <a:gd name="T48" fmla="*/ 366 w 895"/>
                <a:gd name="T49" fmla="*/ 529 h 588"/>
                <a:gd name="T50" fmla="*/ 379 w 895"/>
                <a:gd name="T51" fmla="*/ 529 h 588"/>
                <a:gd name="T52" fmla="*/ 393 w 895"/>
                <a:gd name="T53" fmla="*/ 529 h 588"/>
                <a:gd name="T54" fmla="*/ 407 w 895"/>
                <a:gd name="T55" fmla="*/ 471 h 588"/>
                <a:gd name="T56" fmla="*/ 421 w 895"/>
                <a:gd name="T57" fmla="*/ 471 h 588"/>
                <a:gd name="T58" fmla="*/ 436 w 895"/>
                <a:gd name="T59" fmla="*/ 588 h 588"/>
                <a:gd name="T60" fmla="*/ 452 w 895"/>
                <a:gd name="T61" fmla="*/ 588 h 588"/>
                <a:gd name="T62" fmla="*/ 466 w 895"/>
                <a:gd name="T63" fmla="*/ 412 h 588"/>
                <a:gd name="T64" fmla="*/ 480 w 895"/>
                <a:gd name="T65" fmla="*/ 471 h 588"/>
                <a:gd name="T66" fmla="*/ 496 w 895"/>
                <a:gd name="T67" fmla="*/ 529 h 588"/>
                <a:gd name="T68" fmla="*/ 511 w 895"/>
                <a:gd name="T69" fmla="*/ 529 h 588"/>
                <a:gd name="T70" fmla="*/ 525 w 895"/>
                <a:gd name="T71" fmla="*/ 588 h 588"/>
                <a:gd name="T72" fmla="*/ 540 w 895"/>
                <a:gd name="T73" fmla="*/ 588 h 588"/>
                <a:gd name="T74" fmla="*/ 556 w 895"/>
                <a:gd name="T75" fmla="*/ 529 h 588"/>
                <a:gd name="T76" fmla="*/ 572 w 895"/>
                <a:gd name="T77" fmla="*/ 588 h 588"/>
                <a:gd name="T78" fmla="*/ 587 w 895"/>
                <a:gd name="T79" fmla="*/ 529 h 588"/>
                <a:gd name="T80" fmla="*/ 601 w 895"/>
                <a:gd name="T81" fmla="*/ 588 h 588"/>
                <a:gd name="T82" fmla="*/ 617 w 895"/>
                <a:gd name="T83" fmla="*/ 588 h 588"/>
                <a:gd name="T84" fmla="*/ 632 w 895"/>
                <a:gd name="T85" fmla="*/ 529 h 588"/>
                <a:gd name="T86" fmla="*/ 648 w 895"/>
                <a:gd name="T87" fmla="*/ 529 h 588"/>
                <a:gd name="T88" fmla="*/ 663 w 895"/>
                <a:gd name="T89" fmla="*/ 471 h 588"/>
                <a:gd name="T90" fmla="*/ 677 w 895"/>
                <a:gd name="T91" fmla="*/ 471 h 588"/>
                <a:gd name="T92" fmla="*/ 690 w 895"/>
                <a:gd name="T93" fmla="*/ 529 h 588"/>
                <a:gd name="T94" fmla="*/ 704 w 895"/>
                <a:gd name="T95" fmla="*/ 471 h 588"/>
                <a:gd name="T96" fmla="*/ 718 w 895"/>
                <a:gd name="T97" fmla="*/ 412 h 588"/>
                <a:gd name="T98" fmla="*/ 733 w 895"/>
                <a:gd name="T99" fmla="*/ 588 h 588"/>
                <a:gd name="T100" fmla="*/ 746 w 895"/>
                <a:gd name="T101" fmla="*/ 529 h 588"/>
                <a:gd name="T102" fmla="*/ 758 w 895"/>
                <a:gd name="T103" fmla="*/ 471 h 588"/>
                <a:gd name="T104" fmla="*/ 771 w 895"/>
                <a:gd name="T105" fmla="*/ 529 h 588"/>
                <a:gd name="T106" fmla="*/ 785 w 895"/>
                <a:gd name="T107" fmla="*/ 588 h 588"/>
                <a:gd name="T108" fmla="*/ 799 w 895"/>
                <a:gd name="T109" fmla="*/ 588 h 588"/>
                <a:gd name="T110" fmla="*/ 814 w 895"/>
                <a:gd name="T111" fmla="*/ 471 h 588"/>
                <a:gd name="T112" fmla="*/ 827 w 895"/>
                <a:gd name="T113" fmla="*/ 471 h 588"/>
                <a:gd name="T114" fmla="*/ 842 w 895"/>
                <a:gd name="T115" fmla="*/ 529 h 588"/>
                <a:gd name="T116" fmla="*/ 856 w 895"/>
                <a:gd name="T117" fmla="*/ 471 h 588"/>
                <a:gd name="T118" fmla="*/ 871 w 895"/>
                <a:gd name="T119" fmla="*/ 588 h 588"/>
                <a:gd name="T120" fmla="*/ 887 w 895"/>
                <a:gd name="T121" fmla="*/ 412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95" h="588">
                  <a:moveTo>
                    <a:pt x="0" y="471"/>
                  </a:moveTo>
                  <a:lnTo>
                    <a:pt x="0" y="471"/>
                  </a:lnTo>
                  <a:lnTo>
                    <a:pt x="1" y="529"/>
                  </a:lnTo>
                  <a:lnTo>
                    <a:pt x="1" y="588"/>
                  </a:lnTo>
                  <a:lnTo>
                    <a:pt x="2" y="529"/>
                  </a:lnTo>
                  <a:lnTo>
                    <a:pt x="3" y="529"/>
                  </a:lnTo>
                  <a:lnTo>
                    <a:pt x="3" y="588"/>
                  </a:lnTo>
                  <a:lnTo>
                    <a:pt x="4" y="412"/>
                  </a:lnTo>
                  <a:lnTo>
                    <a:pt x="5" y="529"/>
                  </a:lnTo>
                  <a:lnTo>
                    <a:pt x="5" y="412"/>
                  </a:lnTo>
                  <a:lnTo>
                    <a:pt x="6" y="588"/>
                  </a:lnTo>
                  <a:lnTo>
                    <a:pt x="7" y="529"/>
                  </a:lnTo>
                  <a:lnTo>
                    <a:pt x="8" y="471"/>
                  </a:lnTo>
                  <a:lnTo>
                    <a:pt x="8" y="529"/>
                  </a:lnTo>
                  <a:lnTo>
                    <a:pt x="9" y="588"/>
                  </a:lnTo>
                  <a:lnTo>
                    <a:pt x="10" y="412"/>
                  </a:lnTo>
                  <a:lnTo>
                    <a:pt x="10" y="529"/>
                  </a:lnTo>
                  <a:lnTo>
                    <a:pt x="11" y="588"/>
                  </a:lnTo>
                  <a:lnTo>
                    <a:pt x="12" y="529"/>
                  </a:lnTo>
                  <a:lnTo>
                    <a:pt x="12" y="471"/>
                  </a:lnTo>
                  <a:lnTo>
                    <a:pt x="14" y="588"/>
                  </a:lnTo>
                  <a:lnTo>
                    <a:pt x="15" y="588"/>
                  </a:lnTo>
                  <a:lnTo>
                    <a:pt x="16" y="529"/>
                  </a:lnTo>
                  <a:lnTo>
                    <a:pt x="17" y="412"/>
                  </a:lnTo>
                  <a:lnTo>
                    <a:pt x="17" y="471"/>
                  </a:lnTo>
                  <a:lnTo>
                    <a:pt x="18" y="588"/>
                  </a:lnTo>
                  <a:lnTo>
                    <a:pt x="19" y="529"/>
                  </a:lnTo>
                  <a:lnTo>
                    <a:pt x="20" y="353"/>
                  </a:lnTo>
                  <a:lnTo>
                    <a:pt x="21" y="588"/>
                  </a:lnTo>
                  <a:lnTo>
                    <a:pt x="21" y="529"/>
                  </a:lnTo>
                  <a:lnTo>
                    <a:pt x="22" y="529"/>
                  </a:lnTo>
                  <a:lnTo>
                    <a:pt x="23" y="471"/>
                  </a:lnTo>
                  <a:lnTo>
                    <a:pt x="24" y="529"/>
                  </a:lnTo>
                  <a:lnTo>
                    <a:pt x="24" y="588"/>
                  </a:lnTo>
                  <a:lnTo>
                    <a:pt x="25" y="588"/>
                  </a:lnTo>
                  <a:lnTo>
                    <a:pt x="26" y="529"/>
                  </a:lnTo>
                  <a:lnTo>
                    <a:pt x="26" y="588"/>
                  </a:lnTo>
                  <a:lnTo>
                    <a:pt x="27" y="471"/>
                  </a:lnTo>
                  <a:lnTo>
                    <a:pt x="28" y="588"/>
                  </a:lnTo>
                  <a:lnTo>
                    <a:pt x="28" y="529"/>
                  </a:lnTo>
                  <a:lnTo>
                    <a:pt x="29" y="529"/>
                  </a:lnTo>
                  <a:lnTo>
                    <a:pt x="30" y="471"/>
                  </a:lnTo>
                  <a:lnTo>
                    <a:pt x="31" y="588"/>
                  </a:lnTo>
                  <a:lnTo>
                    <a:pt x="31" y="529"/>
                  </a:lnTo>
                  <a:lnTo>
                    <a:pt x="32" y="529"/>
                  </a:lnTo>
                  <a:lnTo>
                    <a:pt x="33" y="529"/>
                  </a:lnTo>
                  <a:lnTo>
                    <a:pt x="35" y="471"/>
                  </a:lnTo>
                  <a:lnTo>
                    <a:pt x="35" y="588"/>
                  </a:lnTo>
                  <a:lnTo>
                    <a:pt x="36" y="529"/>
                  </a:lnTo>
                  <a:lnTo>
                    <a:pt x="37" y="529"/>
                  </a:lnTo>
                  <a:lnTo>
                    <a:pt x="38" y="588"/>
                  </a:lnTo>
                  <a:lnTo>
                    <a:pt x="39" y="529"/>
                  </a:lnTo>
                  <a:lnTo>
                    <a:pt x="40" y="529"/>
                  </a:lnTo>
                  <a:lnTo>
                    <a:pt x="41" y="471"/>
                  </a:lnTo>
                  <a:lnTo>
                    <a:pt x="42" y="529"/>
                  </a:lnTo>
                  <a:lnTo>
                    <a:pt x="43" y="529"/>
                  </a:lnTo>
                  <a:lnTo>
                    <a:pt x="44" y="529"/>
                  </a:lnTo>
                  <a:lnTo>
                    <a:pt x="45" y="588"/>
                  </a:lnTo>
                  <a:lnTo>
                    <a:pt x="46" y="529"/>
                  </a:lnTo>
                  <a:lnTo>
                    <a:pt x="47" y="588"/>
                  </a:lnTo>
                  <a:lnTo>
                    <a:pt x="47" y="529"/>
                  </a:lnTo>
                  <a:lnTo>
                    <a:pt x="49" y="588"/>
                  </a:lnTo>
                  <a:lnTo>
                    <a:pt x="50" y="529"/>
                  </a:lnTo>
                  <a:lnTo>
                    <a:pt x="51" y="588"/>
                  </a:lnTo>
                  <a:lnTo>
                    <a:pt x="51" y="471"/>
                  </a:lnTo>
                  <a:lnTo>
                    <a:pt x="52" y="588"/>
                  </a:lnTo>
                  <a:lnTo>
                    <a:pt x="53" y="588"/>
                  </a:lnTo>
                  <a:lnTo>
                    <a:pt x="54" y="529"/>
                  </a:lnTo>
                  <a:lnTo>
                    <a:pt x="55" y="471"/>
                  </a:lnTo>
                  <a:lnTo>
                    <a:pt x="56" y="529"/>
                  </a:lnTo>
                  <a:lnTo>
                    <a:pt x="56" y="588"/>
                  </a:lnTo>
                  <a:lnTo>
                    <a:pt x="57" y="529"/>
                  </a:lnTo>
                  <a:lnTo>
                    <a:pt x="58" y="529"/>
                  </a:lnTo>
                  <a:lnTo>
                    <a:pt x="59" y="588"/>
                  </a:lnTo>
                  <a:lnTo>
                    <a:pt x="60" y="294"/>
                  </a:lnTo>
                  <a:lnTo>
                    <a:pt x="60" y="529"/>
                  </a:lnTo>
                  <a:lnTo>
                    <a:pt x="61" y="588"/>
                  </a:lnTo>
                  <a:lnTo>
                    <a:pt x="62" y="529"/>
                  </a:lnTo>
                  <a:lnTo>
                    <a:pt x="63" y="529"/>
                  </a:lnTo>
                  <a:lnTo>
                    <a:pt x="64" y="471"/>
                  </a:lnTo>
                  <a:lnTo>
                    <a:pt x="65" y="588"/>
                  </a:lnTo>
                  <a:lnTo>
                    <a:pt x="65" y="529"/>
                  </a:lnTo>
                  <a:lnTo>
                    <a:pt x="67" y="471"/>
                  </a:lnTo>
                  <a:lnTo>
                    <a:pt x="68" y="588"/>
                  </a:lnTo>
                  <a:lnTo>
                    <a:pt x="69" y="529"/>
                  </a:lnTo>
                  <a:lnTo>
                    <a:pt x="69" y="471"/>
                  </a:lnTo>
                  <a:lnTo>
                    <a:pt x="70" y="529"/>
                  </a:lnTo>
                  <a:lnTo>
                    <a:pt x="71" y="588"/>
                  </a:lnTo>
                  <a:lnTo>
                    <a:pt x="72" y="471"/>
                  </a:lnTo>
                  <a:lnTo>
                    <a:pt x="72" y="471"/>
                  </a:lnTo>
                  <a:lnTo>
                    <a:pt x="73" y="588"/>
                  </a:lnTo>
                  <a:lnTo>
                    <a:pt x="74" y="529"/>
                  </a:lnTo>
                  <a:lnTo>
                    <a:pt x="75" y="529"/>
                  </a:lnTo>
                  <a:lnTo>
                    <a:pt x="76" y="588"/>
                  </a:lnTo>
                  <a:lnTo>
                    <a:pt x="76" y="588"/>
                  </a:lnTo>
                  <a:lnTo>
                    <a:pt x="77" y="471"/>
                  </a:lnTo>
                  <a:lnTo>
                    <a:pt x="78" y="529"/>
                  </a:lnTo>
                  <a:lnTo>
                    <a:pt x="79" y="529"/>
                  </a:lnTo>
                  <a:lnTo>
                    <a:pt x="80" y="412"/>
                  </a:lnTo>
                  <a:lnTo>
                    <a:pt x="81" y="588"/>
                  </a:lnTo>
                  <a:lnTo>
                    <a:pt x="81" y="529"/>
                  </a:lnTo>
                  <a:lnTo>
                    <a:pt x="82" y="529"/>
                  </a:lnTo>
                  <a:lnTo>
                    <a:pt x="83" y="588"/>
                  </a:lnTo>
                  <a:lnTo>
                    <a:pt x="83" y="588"/>
                  </a:lnTo>
                  <a:lnTo>
                    <a:pt x="84" y="471"/>
                  </a:lnTo>
                  <a:lnTo>
                    <a:pt x="85" y="588"/>
                  </a:lnTo>
                  <a:lnTo>
                    <a:pt x="86" y="529"/>
                  </a:lnTo>
                  <a:lnTo>
                    <a:pt x="86" y="588"/>
                  </a:lnTo>
                  <a:lnTo>
                    <a:pt x="88" y="588"/>
                  </a:lnTo>
                  <a:lnTo>
                    <a:pt x="88" y="529"/>
                  </a:lnTo>
                  <a:lnTo>
                    <a:pt x="89" y="588"/>
                  </a:lnTo>
                  <a:lnTo>
                    <a:pt x="90" y="529"/>
                  </a:lnTo>
                  <a:lnTo>
                    <a:pt x="90" y="588"/>
                  </a:lnTo>
                  <a:lnTo>
                    <a:pt x="92" y="529"/>
                  </a:lnTo>
                  <a:lnTo>
                    <a:pt x="92" y="588"/>
                  </a:lnTo>
                  <a:lnTo>
                    <a:pt x="93" y="471"/>
                  </a:lnTo>
                  <a:lnTo>
                    <a:pt x="94" y="588"/>
                  </a:lnTo>
                  <a:lnTo>
                    <a:pt x="95" y="471"/>
                  </a:lnTo>
                  <a:lnTo>
                    <a:pt x="95" y="588"/>
                  </a:lnTo>
                  <a:lnTo>
                    <a:pt x="96" y="471"/>
                  </a:lnTo>
                  <a:lnTo>
                    <a:pt x="97" y="529"/>
                  </a:lnTo>
                  <a:lnTo>
                    <a:pt x="97" y="588"/>
                  </a:lnTo>
                  <a:lnTo>
                    <a:pt x="99" y="529"/>
                  </a:lnTo>
                  <a:lnTo>
                    <a:pt x="99" y="588"/>
                  </a:lnTo>
                  <a:lnTo>
                    <a:pt x="100" y="529"/>
                  </a:lnTo>
                  <a:lnTo>
                    <a:pt x="101" y="588"/>
                  </a:lnTo>
                  <a:lnTo>
                    <a:pt x="102" y="588"/>
                  </a:lnTo>
                  <a:lnTo>
                    <a:pt x="103" y="588"/>
                  </a:lnTo>
                  <a:lnTo>
                    <a:pt x="104" y="588"/>
                  </a:lnTo>
                  <a:lnTo>
                    <a:pt x="105" y="529"/>
                  </a:lnTo>
                  <a:lnTo>
                    <a:pt x="106" y="471"/>
                  </a:lnTo>
                  <a:lnTo>
                    <a:pt x="106" y="588"/>
                  </a:lnTo>
                  <a:lnTo>
                    <a:pt x="107" y="588"/>
                  </a:lnTo>
                  <a:lnTo>
                    <a:pt x="108" y="588"/>
                  </a:lnTo>
                  <a:lnTo>
                    <a:pt x="109" y="529"/>
                  </a:lnTo>
                  <a:lnTo>
                    <a:pt x="110" y="529"/>
                  </a:lnTo>
                  <a:lnTo>
                    <a:pt x="111" y="412"/>
                  </a:lnTo>
                  <a:lnTo>
                    <a:pt x="111" y="294"/>
                  </a:lnTo>
                  <a:lnTo>
                    <a:pt x="112" y="588"/>
                  </a:lnTo>
                  <a:lnTo>
                    <a:pt x="113" y="412"/>
                  </a:lnTo>
                  <a:lnTo>
                    <a:pt x="113" y="529"/>
                  </a:lnTo>
                  <a:lnTo>
                    <a:pt x="114" y="412"/>
                  </a:lnTo>
                  <a:lnTo>
                    <a:pt x="115" y="529"/>
                  </a:lnTo>
                  <a:lnTo>
                    <a:pt x="116" y="412"/>
                  </a:lnTo>
                  <a:lnTo>
                    <a:pt x="117" y="412"/>
                  </a:lnTo>
                  <a:lnTo>
                    <a:pt x="118" y="471"/>
                  </a:lnTo>
                  <a:lnTo>
                    <a:pt x="118" y="471"/>
                  </a:lnTo>
                  <a:lnTo>
                    <a:pt x="119" y="529"/>
                  </a:lnTo>
                  <a:lnTo>
                    <a:pt x="120" y="412"/>
                  </a:lnTo>
                  <a:lnTo>
                    <a:pt x="120" y="471"/>
                  </a:lnTo>
                  <a:lnTo>
                    <a:pt x="121" y="529"/>
                  </a:lnTo>
                  <a:lnTo>
                    <a:pt x="122" y="471"/>
                  </a:lnTo>
                  <a:lnTo>
                    <a:pt x="123" y="588"/>
                  </a:lnTo>
                  <a:lnTo>
                    <a:pt x="124" y="353"/>
                  </a:lnTo>
                  <a:lnTo>
                    <a:pt x="125" y="529"/>
                  </a:lnTo>
                  <a:lnTo>
                    <a:pt x="125" y="353"/>
                  </a:lnTo>
                  <a:lnTo>
                    <a:pt x="126" y="471"/>
                  </a:lnTo>
                  <a:lnTo>
                    <a:pt x="127" y="529"/>
                  </a:lnTo>
                  <a:lnTo>
                    <a:pt x="127" y="588"/>
                  </a:lnTo>
                  <a:lnTo>
                    <a:pt x="128" y="588"/>
                  </a:lnTo>
                  <a:lnTo>
                    <a:pt x="129" y="529"/>
                  </a:lnTo>
                  <a:lnTo>
                    <a:pt x="129" y="471"/>
                  </a:lnTo>
                  <a:lnTo>
                    <a:pt x="130" y="588"/>
                  </a:lnTo>
                  <a:lnTo>
                    <a:pt x="131" y="529"/>
                  </a:lnTo>
                  <a:lnTo>
                    <a:pt x="131" y="588"/>
                  </a:lnTo>
                  <a:lnTo>
                    <a:pt x="132" y="588"/>
                  </a:lnTo>
                  <a:lnTo>
                    <a:pt x="134" y="529"/>
                  </a:lnTo>
                  <a:lnTo>
                    <a:pt x="134" y="588"/>
                  </a:lnTo>
                  <a:lnTo>
                    <a:pt x="135" y="588"/>
                  </a:lnTo>
                  <a:lnTo>
                    <a:pt x="136" y="529"/>
                  </a:lnTo>
                  <a:lnTo>
                    <a:pt x="136" y="529"/>
                  </a:lnTo>
                  <a:lnTo>
                    <a:pt x="138" y="412"/>
                  </a:lnTo>
                  <a:lnTo>
                    <a:pt x="138" y="471"/>
                  </a:lnTo>
                  <a:lnTo>
                    <a:pt x="139" y="588"/>
                  </a:lnTo>
                  <a:lnTo>
                    <a:pt x="140" y="529"/>
                  </a:lnTo>
                  <a:lnTo>
                    <a:pt x="141" y="471"/>
                  </a:lnTo>
                  <a:lnTo>
                    <a:pt x="141" y="529"/>
                  </a:lnTo>
                  <a:lnTo>
                    <a:pt x="142" y="529"/>
                  </a:lnTo>
                  <a:lnTo>
                    <a:pt x="143" y="471"/>
                  </a:lnTo>
                  <a:lnTo>
                    <a:pt x="144" y="353"/>
                  </a:lnTo>
                  <a:lnTo>
                    <a:pt x="145" y="588"/>
                  </a:lnTo>
                  <a:lnTo>
                    <a:pt x="145" y="529"/>
                  </a:lnTo>
                  <a:lnTo>
                    <a:pt x="146" y="588"/>
                  </a:lnTo>
                  <a:lnTo>
                    <a:pt x="148" y="529"/>
                  </a:lnTo>
                  <a:lnTo>
                    <a:pt x="148" y="588"/>
                  </a:lnTo>
                  <a:lnTo>
                    <a:pt x="149" y="471"/>
                  </a:lnTo>
                  <a:lnTo>
                    <a:pt x="150" y="529"/>
                  </a:lnTo>
                  <a:lnTo>
                    <a:pt x="150" y="588"/>
                  </a:lnTo>
                  <a:lnTo>
                    <a:pt x="152" y="529"/>
                  </a:lnTo>
                  <a:lnTo>
                    <a:pt x="153" y="529"/>
                  </a:lnTo>
                  <a:lnTo>
                    <a:pt x="154" y="412"/>
                  </a:lnTo>
                  <a:lnTo>
                    <a:pt x="155" y="588"/>
                  </a:lnTo>
                  <a:lnTo>
                    <a:pt x="156" y="588"/>
                  </a:lnTo>
                  <a:lnTo>
                    <a:pt x="157" y="471"/>
                  </a:lnTo>
                  <a:lnTo>
                    <a:pt x="157" y="529"/>
                  </a:lnTo>
                  <a:lnTo>
                    <a:pt x="158" y="588"/>
                  </a:lnTo>
                  <a:lnTo>
                    <a:pt x="159" y="588"/>
                  </a:lnTo>
                  <a:lnTo>
                    <a:pt x="160" y="529"/>
                  </a:lnTo>
                  <a:lnTo>
                    <a:pt x="161" y="588"/>
                  </a:lnTo>
                  <a:lnTo>
                    <a:pt x="161" y="588"/>
                  </a:lnTo>
                  <a:lnTo>
                    <a:pt x="163" y="588"/>
                  </a:lnTo>
                  <a:lnTo>
                    <a:pt x="164" y="471"/>
                  </a:lnTo>
                  <a:lnTo>
                    <a:pt x="166" y="412"/>
                  </a:lnTo>
                  <a:lnTo>
                    <a:pt x="166" y="588"/>
                  </a:lnTo>
                  <a:lnTo>
                    <a:pt x="167" y="588"/>
                  </a:lnTo>
                  <a:lnTo>
                    <a:pt x="168" y="529"/>
                  </a:lnTo>
                  <a:lnTo>
                    <a:pt x="168" y="588"/>
                  </a:lnTo>
                  <a:lnTo>
                    <a:pt x="170" y="471"/>
                  </a:lnTo>
                  <a:lnTo>
                    <a:pt x="170" y="588"/>
                  </a:lnTo>
                  <a:lnTo>
                    <a:pt x="171" y="588"/>
                  </a:lnTo>
                  <a:lnTo>
                    <a:pt x="172" y="471"/>
                  </a:lnTo>
                  <a:lnTo>
                    <a:pt x="173" y="588"/>
                  </a:lnTo>
                  <a:lnTo>
                    <a:pt x="174" y="588"/>
                  </a:lnTo>
                  <a:lnTo>
                    <a:pt x="175" y="588"/>
                  </a:lnTo>
                  <a:lnTo>
                    <a:pt x="177" y="529"/>
                  </a:lnTo>
                  <a:lnTo>
                    <a:pt x="177" y="471"/>
                  </a:lnTo>
                  <a:lnTo>
                    <a:pt x="178" y="588"/>
                  </a:lnTo>
                  <a:lnTo>
                    <a:pt x="180" y="529"/>
                  </a:lnTo>
                  <a:lnTo>
                    <a:pt x="180" y="471"/>
                  </a:lnTo>
                  <a:lnTo>
                    <a:pt x="181" y="294"/>
                  </a:lnTo>
                  <a:lnTo>
                    <a:pt x="182" y="529"/>
                  </a:lnTo>
                  <a:lnTo>
                    <a:pt x="182" y="471"/>
                  </a:lnTo>
                  <a:lnTo>
                    <a:pt x="183" y="588"/>
                  </a:lnTo>
                  <a:lnTo>
                    <a:pt x="184" y="529"/>
                  </a:lnTo>
                  <a:lnTo>
                    <a:pt x="185" y="529"/>
                  </a:lnTo>
                  <a:lnTo>
                    <a:pt x="186" y="588"/>
                  </a:lnTo>
                  <a:lnTo>
                    <a:pt x="186" y="588"/>
                  </a:lnTo>
                  <a:lnTo>
                    <a:pt x="188" y="529"/>
                  </a:lnTo>
                  <a:lnTo>
                    <a:pt x="189" y="412"/>
                  </a:lnTo>
                  <a:lnTo>
                    <a:pt x="189" y="529"/>
                  </a:lnTo>
                  <a:lnTo>
                    <a:pt x="190" y="588"/>
                  </a:lnTo>
                  <a:lnTo>
                    <a:pt x="191" y="588"/>
                  </a:lnTo>
                  <a:lnTo>
                    <a:pt x="192" y="588"/>
                  </a:lnTo>
                  <a:lnTo>
                    <a:pt x="193" y="471"/>
                  </a:lnTo>
                  <a:lnTo>
                    <a:pt x="193" y="529"/>
                  </a:lnTo>
                  <a:lnTo>
                    <a:pt x="194" y="471"/>
                  </a:lnTo>
                  <a:lnTo>
                    <a:pt x="195" y="529"/>
                  </a:lnTo>
                  <a:lnTo>
                    <a:pt x="196" y="471"/>
                  </a:lnTo>
                  <a:lnTo>
                    <a:pt x="196" y="471"/>
                  </a:lnTo>
                  <a:lnTo>
                    <a:pt x="197" y="588"/>
                  </a:lnTo>
                  <a:lnTo>
                    <a:pt x="198" y="529"/>
                  </a:lnTo>
                  <a:lnTo>
                    <a:pt x="199" y="588"/>
                  </a:lnTo>
                  <a:lnTo>
                    <a:pt x="200" y="588"/>
                  </a:lnTo>
                  <a:lnTo>
                    <a:pt x="202" y="588"/>
                  </a:lnTo>
                  <a:lnTo>
                    <a:pt x="202" y="471"/>
                  </a:lnTo>
                  <a:lnTo>
                    <a:pt x="203" y="588"/>
                  </a:lnTo>
                  <a:lnTo>
                    <a:pt x="204" y="471"/>
                  </a:lnTo>
                  <a:lnTo>
                    <a:pt x="205" y="529"/>
                  </a:lnTo>
                  <a:lnTo>
                    <a:pt x="205" y="588"/>
                  </a:lnTo>
                  <a:lnTo>
                    <a:pt x="206" y="529"/>
                  </a:lnTo>
                  <a:lnTo>
                    <a:pt x="207" y="588"/>
                  </a:lnTo>
                  <a:lnTo>
                    <a:pt x="207" y="471"/>
                  </a:lnTo>
                  <a:lnTo>
                    <a:pt x="208" y="529"/>
                  </a:lnTo>
                  <a:lnTo>
                    <a:pt x="209" y="588"/>
                  </a:lnTo>
                  <a:lnTo>
                    <a:pt x="210" y="588"/>
                  </a:lnTo>
                  <a:lnTo>
                    <a:pt x="211" y="529"/>
                  </a:lnTo>
                  <a:lnTo>
                    <a:pt x="212" y="529"/>
                  </a:lnTo>
                  <a:lnTo>
                    <a:pt x="212" y="588"/>
                  </a:lnTo>
                  <a:lnTo>
                    <a:pt x="213" y="412"/>
                  </a:lnTo>
                  <a:lnTo>
                    <a:pt x="214" y="588"/>
                  </a:lnTo>
                  <a:lnTo>
                    <a:pt x="214" y="588"/>
                  </a:lnTo>
                  <a:lnTo>
                    <a:pt x="215" y="529"/>
                  </a:lnTo>
                  <a:lnTo>
                    <a:pt x="216" y="412"/>
                  </a:lnTo>
                  <a:lnTo>
                    <a:pt x="216" y="471"/>
                  </a:lnTo>
                  <a:lnTo>
                    <a:pt x="217" y="471"/>
                  </a:lnTo>
                  <a:lnTo>
                    <a:pt x="218" y="529"/>
                  </a:lnTo>
                  <a:lnTo>
                    <a:pt x="219" y="353"/>
                  </a:lnTo>
                  <a:lnTo>
                    <a:pt x="219" y="471"/>
                  </a:lnTo>
                  <a:lnTo>
                    <a:pt x="220" y="412"/>
                  </a:lnTo>
                  <a:lnTo>
                    <a:pt x="221" y="176"/>
                  </a:lnTo>
                  <a:lnTo>
                    <a:pt x="221" y="235"/>
                  </a:lnTo>
                  <a:lnTo>
                    <a:pt x="222" y="529"/>
                  </a:lnTo>
                  <a:lnTo>
                    <a:pt x="223" y="471"/>
                  </a:lnTo>
                  <a:lnTo>
                    <a:pt x="223" y="353"/>
                  </a:lnTo>
                  <a:lnTo>
                    <a:pt x="224" y="588"/>
                  </a:lnTo>
                  <a:lnTo>
                    <a:pt x="225" y="471"/>
                  </a:lnTo>
                  <a:lnTo>
                    <a:pt x="225" y="529"/>
                  </a:lnTo>
                  <a:lnTo>
                    <a:pt x="226" y="294"/>
                  </a:lnTo>
                  <a:lnTo>
                    <a:pt x="227" y="529"/>
                  </a:lnTo>
                  <a:lnTo>
                    <a:pt x="228" y="588"/>
                  </a:lnTo>
                  <a:lnTo>
                    <a:pt x="228" y="471"/>
                  </a:lnTo>
                  <a:lnTo>
                    <a:pt x="229" y="588"/>
                  </a:lnTo>
                  <a:lnTo>
                    <a:pt x="230" y="471"/>
                  </a:lnTo>
                  <a:lnTo>
                    <a:pt x="230" y="412"/>
                  </a:lnTo>
                  <a:lnTo>
                    <a:pt x="231" y="412"/>
                  </a:lnTo>
                  <a:lnTo>
                    <a:pt x="232" y="588"/>
                  </a:lnTo>
                  <a:lnTo>
                    <a:pt x="232" y="588"/>
                  </a:lnTo>
                  <a:lnTo>
                    <a:pt x="233" y="471"/>
                  </a:lnTo>
                  <a:lnTo>
                    <a:pt x="234" y="588"/>
                  </a:lnTo>
                  <a:lnTo>
                    <a:pt x="235" y="529"/>
                  </a:lnTo>
                  <a:lnTo>
                    <a:pt x="235" y="529"/>
                  </a:lnTo>
                  <a:lnTo>
                    <a:pt x="237" y="471"/>
                  </a:lnTo>
                  <a:lnTo>
                    <a:pt x="237" y="588"/>
                  </a:lnTo>
                  <a:lnTo>
                    <a:pt x="238" y="588"/>
                  </a:lnTo>
                  <a:lnTo>
                    <a:pt x="239" y="412"/>
                  </a:lnTo>
                  <a:lnTo>
                    <a:pt x="240" y="529"/>
                  </a:lnTo>
                  <a:lnTo>
                    <a:pt x="241" y="471"/>
                  </a:lnTo>
                  <a:lnTo>
                    <a:pt x="241" y="294"/>
                  </a:lnTo>
                  <a:lnTo>
                    <a:pt x="242" y="412"/>
                  </a:lnTo>
                  <a:lnTo>
                    <a:pt x="243" y="588"/>
                  </a:lnTo>
                  <a:lnTo>
                    <a:pt x="244" y="529"/>
                  </a:lnTo>
                  <a:lnTo>
                    <a:pt x="244" y="588"/>
                  </a:lnTo>
                  <a:lnTo>
                    <a:pt x="245" y="529"/>
                  </a:lnTo>
                  <a:lnTo>
                    <a:pt x="246" y="412"/>
                  </a:lnTo>
                  <a:lnTo>
                    <a:pt x="246" y="588"/>
                  </a:lnTo>
                  <a:lnTo>
                    <a:pt x="248" y="529"/>
                  </a:lnTo>
                  <a:lnTo>
                    <a:pt x="248" y="588"/>
                  </a:lnTo>
                  <a:lnTo>
                    <a:pt x="249" y="529"/>
                  </a:lnTo>
                  <a:lnTo>
                    <a:pt x="250" y="588"/>
                  </a:lnTo>
                  <a:lnTo>
                    <a:pt x="251" y="529"/>
                  </a:lnTo>
                  <a:lnTo>
                    <a:pt x="252" y="412"/>
                  </a:lnTo>
                  <a:lnTo>
                    <a:pt x="253" y="529"/>
                  </a:lnTo>
                  <a:lnTo>
                    <a:pt x="253" y="529"/>
                  </a:lnTo>
                  <a:lnTo>
                    <a:pt x="254" y="471"/>
                  </a:lnTo>
                  <a:lnTo>
                    <a:pt x="255" y="471"/>
                  </a:lnTo>
                  <a:lnTo>
                    <a:pt x="255" y="529"/>
                  </a:lnTo>
                  <a:lnTo>
                    <a:pt x="256" y="529"/>
                  </a:lnTo>
                  <a:lnTo>
                    <a:pt x="257" y="471"/>
                  </a:lnTo>
                  <a:lnTo>
                    <a:pt x="258" y="588"/>
                  </a:lnTo>
                  <a:lnTo>
                    <a:pt x="258" y="471"/>
                  </a:lnTo>
                  <a:lnTo>
                    <a:pt x="259" y="471"/>
                  </a:lnTo>
                  <a:lnTo>
                    <a:pt x="260" y="412"/>
                  </a:lnTo>
                  <a:lnTo>
                    <a:pt x="260" y="471"/>
                  </a:lnTo>
                  <a:lnTo>
                    <a:pt x="261" y="412"/>
                  </a:lnTo>
                  <a:lnTo>
                    <a:pt x="262" y="0"/>
                  </a:lnTo>
                  <a:lnTo>
                    <a:pt x="262" y="412"/>
                  </a:lnTo>
                  <a:lnTo>
                    <a:pt x="263" y="471"/>
                  </a:lnTo>
                  <a:lnTo>
                    <a:pt x="264" y="294"/>
                  </a:lnTo>
                  <a:lnTo>
                    <a:pt x="264" y="353"/>
                  </a:lnTo>
                  <a:lnTo>
                    <a:pt x="265" y="176"/>
                  </a:lnTo>
                  <a:lnTo>
                    <a:pt x="266" y="412"/>
                  </a:lnTo>
                  <a:lnTo>
                    <a:pt x="267" y="588"/>
                  </a:lnTo>
                  <a:lnTo>
                    <a:pt x="267" y="529"/>
                  </a:lnTo>
                  <a:lnTo>
                    <a:pt x="268" y="294"/>
                  </a:lnTo>
                  <a:lnTo>
                    <a:pt x="269" y="529"/>
                  </a:lnTo>
                  <a:lnTo>
                    <a:pt x="270" y="529"/>
                  </a:lnTo>
                  <a:lnTo>
                    <a:pt x="271" y="529"/>
                  </a:lnTo>
                  <a:lnTo>
                    <a:pt x="272" y="471"/>
                  </a:lnTo>
                  <a:lnTo>
                    <a:pt x="273" y="588"/>
                  </a:lnTo>
                  <a:lnTo>
                    <a:pt x="274" y="529"/>
                  </a:lnTo>
                  <a:lnTo>
                    <a:pt x="274" y="529"/>
                  </a:lnTo>
                  <a:lnTo>
                    <a:pt x="276" y="588"/>
                  </a:lnTo>
                  <a:lnTo>
                    <a:pt x="277" y="529"/>
                  </a:lnTo>
                  <a:lnTo>
                    <a:pt x="278" y="588"/>
                  </a:lnTo>
                  <a:lnTo>
                    <a:pt x="278" y="471"/>
                  </a:lnTo>
                  <a:lnTo>
                    <a:pt x="279" y="529"/>
                  </a:lnTo>
                  <a:lnTo>
                    <a:pt x="280" y="588"/>
                  </a:lnTo>
                  <a:lnTo>
                    <a:pt x="280" y="529"/>
                  </a:lnTo>
                  <a:lnTo>
                    <a:pt x="281" y="412"/>
                  </a:lnTo>
                  <a:lnTo>
                    <a:pt x="282" y="529"/>
                  </a:lnTo>
                  <a:lnTo>
                    <a:pt x="283" y="588"/>
                  </a:lnTo>
                  <a:lnTo>
                    <a:pt x="283" y="412"/>
                  </a:lnTo>
                  <a:lnTo>
                    <a:pt x="284" y="529"/>
                  </a:lnTo>
                  <a:lnTo>
                    <a:pt x="285" y="588"/>
                  </a:lnTo>
                  <a:lnTo>
                    <a:pt x="286" y="529"/>
                  </a:lnTo>
                  <a:lnTo>
                    <a:pt x="287" y="529"/>
                  </a:lnTo>
                  <a:lnTo>
                    <a:pt x="287" y="588"/>
                  </a:lnTo>
                  <a:lnTo>
                    <a:pt x="288" y="588"/>
                  </a:lnTo>
                  <a:lnTo>
                    <a:pt x="290" y="529"/>
                  </a:lnTo>
                  <a:lnTo>
                    <a:pt x="290" y="588"/>
                  </a:lnTo>
                  <a:lnTo>
                    <a:pt x="291" y="529"/>
                  </a:lnTo>
                  <a:lnTo>
                    <a:pt x="292" y="588"/>
                  </a:lnTo>
                  <a:lnTo>
                    <a:pt x="292" y="529"/>
                  </a:lnTo>
                  <a:lnTo>
                    <a:pt x="293" y="588"/>
                  </a:lnTo>
                  <a:lnTo>
                    <a:pt x="294" y="471"/>
                  </a:lnTo>
                  <a:lnTo>
                    <a:pt x="294" y="529"/>
                  </a:lnTo>
                  <a:lnTo>
                    <a:pt x="295" y="588"/>
                  </a:lnTo>
                  <a:lnTo>
                    <a:pt x="297" y="529"/>
                  </a:lnTo>
                  <a:lnTo>
                    <a:pt x="297" y="588"/>
                  </a:lnTo>
                  <a:lnTo>
                    <a:pt x="298" y="529"/>
                  </a:lnTo>
                  <a:lnTo>
                    <a:pt x="299" y="588"/>
                  </a:lnTo>
                  <a:lnTo>
                    <a:pt x="299" y="529"/>
                  </a:lnTo>
                  <a:lnTo>
                    <a:pt x="301" y="471"/>
                  </a:lnTo>
                  <a:lnTo>
                    <a:pt x="302" y="588"/>
                  </a:lnTo>
                  <a:lnTo>
                    <a:pt x="303" y="529"/>
                  </a:lnTo>
                  <a:lnTo>
                    <a:pt x="303" y="588"/>
                  </a:lnTo>
                  <a:lnTo>
                    <a:pt x="305" y="471"/>
                  </a:lnTo>
                  <a:lnTo>
                    <a:pt x="306" y="529"/>
                  </a:lnTo>
                  <a:lnTo>
                    <a:pt x="306" y="529"/>
                  </a:lnTo>
                  <a:lnTo>
                    <a:pt x="308" y="529"/>
                  </a:lnTo>
                  <a:lnTo>
                    <a:pt x="308" y="588"/>
                  </a:lnTo>
                  <a:lnTo>
                    <a:pt x="309" y="588"/>
                  </a:lnTo>
                  <a:lnTo>
                    <a:pt x="310" y="588"/>
                  </a:lnTo>
                  <a:lnTo>
                    <a:pt x="312" y="588"/>
                  </a:lnTo>
                  <a:lnTo>
                    <a:pt x="313" y="529"/>
                  </a:lnTo>
                  <a:lnTo>
                    <a:pt x="314" y="588"/>
                  </a:lnTo>
                  <a:lnTo>
                    <a:pt x="315" y="471"/>
                  </a:lnTo>
                  <a:lnTo>
                    <a:pt x="316" y="529"/>
                  </a:lnTo>
                  <a:lnTo>
                    <a:pt x="317" y="412"/>
                  </a:lnTo>
                  <a:lnTo>
                    <a:pt x="317" y="529"/>
                  </a:lnTo>
                  <a:lnTo>
                    <a:pt x="318" y="471"/>
                  </a:lnTo>
                  <a:lnTo>
                    <a:pt x="319" y="588"/>
                  </a:lnTo>
                  <a:lnTo>
                    <a:pt x="319" y="529"/>
                  </a:lnTo>
                  <a:lnTo>
                    <a:pt x="320" y="529"/>
                  </a:lnTo>
                  <a:lnTo>
                    <a:pt x="322" y="588"/>
                  </a:lnTo>
                  <a:lnTo>
                    <a:pt x="323" y="588"/>
                  </a:lnTo>
                  <a:lnTo>
                    <a:pt x="324" y="353"/>
                  </a:lnTo>
                  <a:lnTo>
                    <a:pt x="324" y="588"/>
                  </a:lnTo>
                  <a:lnTo>
                    <a:pt x="325" y="529"/>
                  </a:lnTo>
                  <a:lnTo>
                    <a:pt x="326" y="588"/>
                  </a:lnTo>
                  <a:lnTo>
                    <a:pt x="326" y="412"/>
                  </a:lnTo>
                  <a:lnTo>
                    <a:pt x="327" y="471"/>
                  </a:lnTo>
                  <a:lnTo>
                    <a:pt x="328" y="588"/>
                  </a:lnTo>
                  <a:lnTo>
                    <a:pt x="329" y="529"/>
                  </a:lnTo>
                  <a:lnTo>
                    <a:pt x="330" y="529"/>
                  </a:lnTo>
                  <a:lnTo>
                    <a:pt x="331" y="588"/>
                  </a:lnTo>
                  <a:lnTo>
                    <a:pt x="331" y="588"/>
                  </a:lnTo>
                  <a:lnTo>
                    <a:pt x="332" y="412"/>
                  </a:lnTo>
                  <a:lnTo>
                    <a:pt x="333" y="588"/>
                  </a:lnTo>
                  <a:lnTo>
                    <a:pt x="334" y="588"/>
                  </a:lnTo>
                  <a:lnTo>
                    <a:pt x="335" y="471"/>
                  </a:lnTo>
                  <a:lnTo>
                    <a:pt x="335" y="412"/>
                  </a:lnTo>
                  <a:lnTo>
                    <a:pt x="336" y="529"/>
                  </a:lnTo>
                  <a:lnTo>
                    <a:pt x="337" y="588"/>
                  </a:lnTo>
                  <a:lnTo>
                    <a:pt x="338" y="529"/>
                  </a:lnTo>
                  <a:lnTo>
                    <a:pt x="338" y="588"/>
                  </a:lnTo>
                  <a:lnTo>
                    <a:pt x="340" y="588"/>
                  </a:lnTo>
                  <a:lnTo>
                    <a:pt x="340" y="471"/>
                  </a:lnTo>
                  <a:lnTo>
                    <a:pt x="341" y="588"/>
                  </a:lnTo>
                  <a:lnTo>
                    <a:pt x="342" y="529"/>
                  </a:lnTo>
                  <a:lnTo>
                    <a:pt x="342" y="588"/>
                  </a:lnTo>
                  <a:lnTo>
                    <a:pt x="344" y="588"/>
                  </a:lnTo>
                  <a:lnTo>
                    <a:pt x="345" y="588"/>
                  </a:lnTo>
                  <a:lnTo>
                    <a:pt x="346" y="471"/>
                  </a:lnTo>
                  <a:lnTo>
                    <a:pt x="347" y="588"/>
                  </a:lnTo>
                  <a:lnTo>
                    <a:pt x="348" y="529"/>
                  </a:lnTo>
                  <a:lnTo>
                    <a:pt x="349" y="588"/>
                  </a:lnTo>
                  <a:lnTo>
                    <a:pt x="349" y="588"/>
                  </a:lnTo>
                  <a:lnTo>
                    <a:pt x="350" y="471"/>
                  </a:lnTo>
                  <a:lnTo>
                    <a:pt x="351" y="353"/>
                  </a:lnTo>
                  <a:lnTo>
                    <a:pt x="352" y="588"/>
                  </a:lnTo>
                  <a:lnTo>
                    <a:pt x="352" y="588"/>
                  </a:lnTo>
                  <a:lnTo>
                    <a:pt x="353" y="471"/>
                  </a:lnTo>
                  <a:lnTo>
                    <a:pt x="354" y="529"/>
                  </a:lnTo>
                  <a:lnTo>
                    <a:pt x="355" y="588"/>
                  </a:lnTo>
                  <a:lnTo>
                    <a:pt x="356" y="529"/>
                  </a:lnTo>
                  <a:lnTo>
                    <a:pt x="356" y="529"/>
                  </a:lnTo>
                  <a:lnTo>
                    <a:pt x="358" y="471"/>
                  </a:lnTo>
                  <a:lnTo>
                    <a:pt x="358" y="588"/>
                  </a:lnTo>
                  <a:lnTo>
                    <a:pt x="359" y="529"/>
                  </a:lnTo>
                  <a:lnTo>
                    <a:pt x="360" y="588"/>
                  </a:lnTo>
                  <a:lnTo>
                    <a:pt x="361" y="529"/>
                  </a:lnTo>
                  <a:lnTo>
                    <a:pt x="361" y="588"/>
                  </a:lnTo>
                  <a:lnTo>
                    <a:pt x="362" y="529"/>
                  </a:lnTo>
                  <a:lnTo>
                    <a:pt x="363" y="588"/>
                  </a:lnTo>
                  <a:lnTo>
                    <a:pt x="363" y="471"/>
                  </a:lnTo>
                  <a:lnTo>
                    <a:pt x="364" y="412"/>
                  </a:lnTo>
                  <a:lnTo>
                    <a:pt x="365" y="412"/>
                  </a:lnTo>
                  <a:lnTo>
                    <a:pt x="365" y="529"/>
                  </a:lnTo>
                  <a:lnTo>
                    <a:pt x="366" y="529"/>
                  </a:lnTo>
                  <a:lnTo>
                    <a:pt x="368" y="529"/>
                  </a:lnTo>
                  <a:lnTo>
                    <a:pt x="368" y="471"/>
                  </a:lnTo>
                  <a:lnTo>
                    <a:pt x="369" y="412"/>
                  </a:lnTo>
                  <a:lnTo>
                    <a:pt x="370" y="588"/>
                  </a:lnTo>
                  <a:lnTo>
                    <a:pt x="370" y="471"/>
                  </a:lnTo>
                  <a:lnTo>
                    <a:pt x="371" y="529"/>
                  </a:lnTo>
                  <a:lnTo>
                    <a:pt x="372" y="588"/>
                  </a:lnTo>
                  <a:lnTo>
                    <a:pt x="372" y="471"/>
                  </a:lnTo>
                  <a:lnTo>
                    <a:pt x="373" y="412"/>
                  </a:lnTo>
                  <a:lnTo>
                    <a:pt x="374" y="471"/>
                  </a:lnTo>
                  <a:lnTo>
                    <a:pt x="374" y="529"/>
                  </a:lnTo>
                  <a:lnTo>
                    <a:pt x="375" y="235"/>
                  </a:lnTo>
                  <a:lnTo>
                    <a:pt x="376" y="412"/>
                  </a:lnTo>
                  <a:lnTo>
                    <a:pt x="377" y="529"/>
                  </a:lnTo>
                  <a:lnTo>
                    <a:pt x="377" y="471"/>
                  </a:lnTo>
                  <a:lnTo>
                    <a:pt x="378" y="529"/>
                  </a:lnTo>
                  <a:lnTo>
                    <a:pt x="379" y="353"/>
                  </a:lnTo>
                  <a:lnTo>
                    <a:pt x="379" y="529"/>
                  </a:lnTo>
                  <a:lnTo>
                    <a:pt x="380" y="412"/>
                  </a:lnTo>
                  <a:lnTo>
                    <a:pt x="381" y="353"/>
                  </a:lnTo>
                  <a:lnTo>
                    <a:pt x="381" y="353"/>
                  </a:lnTo>
                  <a:lnTo>
                    <a:pt x="382" y="529"/>
                  </a:lnTo>
                  <a:lnTo>
                    <a:pt x="383" y="294"/>
                  </a:lnTo>
                  <a:lnTo>
                    <a:pt x="384" y="471"/>
                  </a:lnTo>
                  <a:lnTo>
                    <a:pt x="384" y="529"/>
                  </a:lnTo>
                  <a:lnTo>
                    <a:pt x="385" y="471"/>
                  </a:lnTo>
                  <a:lnTo>
                    <a:pt x="386" y="471"/>
                  </a:lnTo>
                  <a:lnTo>
                    <a:pt x="387" y="588"/>
                  </a:lnTo>
                  <a:lnTo>
                    <a:pt x="388" y="529"/>
                  </a:lnTo>
                  <a:lnTo>
                    <a:pt x="388" y="588"/>
                  </a:lnTo>
                  <a:lnTo>
                    <a:pt x="389" y="529"/>
                  </a:lnTo>
                  <a:lnTo>
                    <a:pt x="390" y="529"/>
                  </a:lnTo>
                  <a:lnTo>
                    <a:pt x="391" y="471"/>
                  </a:lnTo>
                  <a:lnTo>
                    <a:pt x="391" y="529"/>
                  </a:lnTo>
                  <a:lnTo>
                    <a:pt x="392" y="588"/>
                  </a:lnTo>
                  <a:lnTo>
                    <a:pt x="393" y="529"/>
                  </a:lnTo>
                  <a:lnTo>
                    <a:pt x="393" y="471"/>
                  </a:lnTo>
                  <a:lnTo>
                    <a:pt x="394" y="412"/>
                  </a:lnTo>
                  <a:lnTo>
                    <a:pt x="395" y="588"/>
                  </a:lnTo>
                  <a:lnTo>
                    <a:pt x="395" y="471"/>
                  </a:lnTo>
                  <a:lnTo>
                    <a:pt x="396" y="529"/>
                  </a:lnTo>
                  <a:lnTo>
                    <a:pt x="397" y="529"/>
                  </a:lnTo>
                  <a:lnTo>
                    <a:pt x="397" y="588"/>
                  </a:lnTo>
                  <a:lnTo>
                    <a:pt x="398" y="529"/>
                  </a:lnTo>
                  <a:lnTo>
                    <a:pt x="399" y="588"/>
                  </a:lnTo>
                  <a:lnTo>
                    <a:pt x="400" y="588"/>
                  </a:lnTo>
                  <a:lnTo>
                    <a:pt x="401" y="529"/>
                  </a:lnTo>
                  <a:lnTo>
                    <a:pt x="402" y="588"/>
                  </a:lnTo>
                  <a:lnTo>
                    <a:pt x="402" y="529"/>
                  </a:lnTo>
                  <a:lnTo>
                    <a:pt x="404" y="588"/>
                  </a:lnTo>
                  <a:lnTo>
                    <a:pt x="405" y="588"/>
                  </a:lnTo>
                  <a:lnTo>
                    <a:pt x="406" y="529"/>
                  </a:lnTo>
                  <a:lnTo>
                    <a:pt x="407" y="588"/>
                  </a:lnTo>
                  <a:lnTo>
                    <a:pt x="407" y="471"/>
                  </a:lnTo>
                  <a:lnTo>
                    <a:pt x="408" y="529"/>
                  </a:lnTo>
                  <a:lnTo>
                    <a:pt x="409" y="588"/>
                  </a:lnTo>
                  <a:lnTo>
                    <a:pt x="409" y="412"/>
                  </a:lnTo>
                  <a:lnTo>
                    <a:pt x="410" y="529"/>
                  </a:lnTo>
                  <a:lnTo>
                    <a:pt x="411" y="471"/>
                  </a:lnTo>
                  <a:lnTo>
                    <a:pt x="411" y="412"/>
                  </a:lnTo>
                  <a:lnTo>
                    <a:pt x="412" y="529"/>
                  </a:lnTo>
                  <a:lnTo>
                    <a:pt x="413" y="588"/>
                  </a:lnTo>
                  <a:lnTo>
                    <a:pt x="414" y="529"/>
                  </a:lnTo>
                  <a:lnTo>
                    <a:pt x="415" y="412"/>
                  </a:lnTo>
                  <a:lnTo>
                    <a:pt x="416" y="588"/>
                  </a:lnTo>
                  <a:lnTo>
                    <a:pt x="416" y="588"/>
                  </a:lnTo>
                  <a:lnTo>
                    <a:pt x="418" y="588"/>
                  </a:lnTo>
                  <a:lnTo>
                    <a:pt x="418" y="529"/>
                  </a:lnTo>
                  <a:lnTo>
                    <a:pt x="419" y="412"/>
                  </a:lnTo>
                  <a:lnTo>
                    <a:pt x="420" y="588"/>
                  </a:lnTo>
                  <a:lnTo>
                    <a:pt x="420" y="588"/>
                  </a:lnTo>
                  <a:lnTo>
                    <a:pt x="421" y="471"/>
                  </a:lnTo>
                  <a:lnTo>
                    <a:pt x="422" y="471"/>
                  </a:lnTo>
                  <a:lnTo>
                    <a:pt x="423" y="529"/>
                  </a:lnTo>
                  <a:lnTo>
                    <a:pt x="423" y="588"/>
                  </a:lnTo>
                  <a:lnTo>
                    <a:pt x="424" y="529"/>
                  </a:lnTo>
                  <a:lnTo>
                    <a:pt x="425" y="588"/>
                  </a:lnTo>
                  <a:lnTo>
                    <a:pt x="425" y="529"/>
                  </a:lnTo>
                  <a:lnTo>
                    <a:pt x="426" y="471"/>
                  </a:lnTo>
                  <a:lnTo>
                    <a:pt x="427" y="588"/>
                  </a:lnTo>
                  <a:lnTo>
                    <a:pt x="429" y="529"/>
                  </a:lnTo>
                  <a:lnTo>
                    <a:pt x="430" y="588"/>
                  </a:lnTo>
                  <a:lnTo>
                    <a:pt x="430" y="588"/>
                  </a:lnTo>
                  <a:lnTo>
                    <a:pt x="432" y="529"/>
                  </a:lnTo>
                  <a:lnTo>
                    <a:pt x="432" y="471"/>
                  </a:lnTo>
                  <a:lnTo>
                    <a:pt x="433" y="588"/>
                  </a:lnTo>
                  <a:lnTo>
                    <a:pt x="434" y="529"/>
                  </a:lnTo>
                  <a:lnTo>
                    <a:pt x="434" y="588"/>
                  </a:lnTo>
                  <a:lnTo>
                    <a:pt x="436" y="529"/>
                  </a:lnTo>
                  <a:lnTo>
                    <a:pt x="436" y="588"/>
                  </a:lnTo>
                  <a:lnTo>
                    <a:pt x="437" y="588"/>
                  </a:lnTo>
                  <a:lnTo>
                    <a:pt x="438" y="529"/>
                  </a:lnTo>
                  <a:lnTo>
                    <a:pt x="439" y="588"/>
                  </a:lnTo>
                  <a:lnTo>
                    <a:pt x="439" y="529"/>
                  </a:lnTo>
                  <a:lnTo>
                    <a:pt x="440" y="529"/>
                  </a:lnTo>
                  <a:lnTo>
                    <a:pt x="441" y="588"/>
                  </a:lnTo>
                  <a:lnTo>
                    <a:pt x="441" y="529"/>
                  </a:lnTo>
                  <a:lnTo>
                    <a:pt x="443" y="353"/>
                  </a:lnTo>
                  <a:lnTo>
                    <a:pt x="443" y="471"/>
                  </a:lnTo>
                  <a:lnTo>
                    <a:pt x="444" y="529"/>
                  </a:lnTo>
                  <a:lnTo>
                    <a:pt x="446" y="529"/>
                  </a:lnTo>
                  <a:lnTo>
                    <a:pt x="446" y="588"/>
                  </a:lnTo>
                  <a:lnTo>
                    <a:pt x="447" y="529"/>
                  </a:lnTo>
                  <a:lnTo>
                    <a:pt x="448" y="471"/>
                  </a:lnTo>
                  <a:lnTo>
                    <a:pt x="450" y="471"/>
                  </a:lnTo>
                  <a:lnTo>
                    <a:pt x="451" y="529"/>
                  </a:lnTo>
                  <a:lnTo>
                    <a:pt x="452" y="588"/>
                  </a:lnTo>
                  <a:lnTo>
                    <a:pt x="452" y="588"/>
                  </a:lnTo>
                  <a:lnTo>
                    <a:pt x="454" y="529"/>
                  </a:lnTo>
                  <a:lnTo>
                    <a:pt x="455" y="588"/>
                  </a:lnTo>
                  <a:lnTo>
                    <a:pt x="455" y="588"/>
                  </a:lnTo>
                  <a:lnTo>
                    <a:pt x="456" y="471"/>
                  </a:lnTo>
                  <a:lnTo>
                    <a:pt x="457" y="471"/>
                  </a:lnTo>
                  <a:lnTo>
                    <a:pt x="457" y="588"/>
                  </a:lnTo>
                  <a:lnTo>
                    <a:pt x="458" y="471"/>
                  </a:lnTo>
                  <a:lnTo>
                    <a:pt x="459" y="353"/>
                  </a:lnTo>
                  <a:lnTo>
                    <a:pt x="459" y="529"/>
                  </a:lnTo>
                  <a:lnTo>
                    <a:pt x="460" y="588"/>
                  </a:lnTo>
                  <a:lnTo>
                    <a:pt x="461" y="588"/>
                  </a:lnTo>
                  <a:lnTo>
                    <a:pt x="462" y="471"/>
                  </a:lnTo>
                  <a:lnTo>
                    <a:pt x="462" y="353"/>
                  </a:lnTo>
                  <a:lnTo>
                    <a:pt x="463" y="412"/>
                  </a:lnTo>
                  <a:lnTo>
                    <a:pt x="464" y="471"/>
                  </a:lnTo>
                  <a:lnTo>
                    <a:pt x="464" y="529"/>
                  </a:lnTo>
                  <a:lnTo>
                    <a:pt x="465" y="471"/>
                  </a:lnTo>
                  <a:lnTo>
                    <a:pt x="466" y="412"/>
                  </a:lnTo>
                  <a:lnTo>
                    <a:pt x="466" y="588"/>
                  </a:lnTo>
                  <a:lnTo>
                    <a:pt x="467" y="529"/>
                  </a:lnTo>
                  <a:lnTo>
                    <a:pt x="468" y="529"/>
                  </a:lnTo>
                  <a:lnTo>
                    <a:pt x="469" y="471"/>
                  </a:lnTo>
                  <a:lnTo>
                    <a:pt x="470" y="588"/>
                  </a:lnTo>
                  <a:lnTo>
                    <a:pt x="471" y="588"/>
                  </a:lnTo>
                  <a:lnTo>
                    <a:pt x="471" y="529"/>
                  </a:lnTo>
                  <a:lnTo>
                    <a:pt x="472" y="412"/>
                  </a:lnTo>
                  <a:lnTo>
                    <a:pt x="473" y="529"/>
                  </a:lnTo>
                  <a:lnTo>
                    <a:pt x="474" y="588"/>
                  </a:lnTo>
                  <a:lnTo>
                    <a:pt x="475" y="529"/>
                  </a:lnTo>
                  <a:lnTo>
                    <a:pt x="475" y="588"/>
                  </a:lnTo>
                  <a:lnTo>
                    <a:pt x="476" y="412"/>
                  </a:lnTo>
                  <a:lnTo>
                    <a:pt x="477" y="471"/>
                  </a:lnTo>
                  <a:lnTo>
                    <a:pt x="478" y="529"/>
                  </a:lnTo>
                  <a:lnTo>
                    <a:pt x="478" y="471"/>
                  </a:lnTo>
                  <a:lnTo>
                    <a:pt x="479" y="588"/>
                  </a:lnTo>
                  <a:lnTo>
                    <a:pt x="480" y="471"/>
                  </a:lnTo>
                  <a:lnTo>
                    <a:pt x="480" y="529"/>
                  </a:lnTo>
                  <a:lnTo>
                    <a:pt x="482" y="471"/>
                  </a:lnTo>
                  <a:lnTo>
                    <a:pt x="483" y="471"/>
                  </a:lnTo>
                  <a:lnTo>
                    <a:pt x="484" y="529"/>
                  </a:lnTo>
                  <a:lnTo>
                    <a:pt x="485" y="529"/>
                  </a:lnTo>
                  <a:lnTo>
                    <a:pt x="485" y="588"/>
                  </a:lnTo>
                  <a:lnTo>
                    <a:pt x="486" y="412"/>
                  </a:lnTo>
                  <a:lnTo>
                    <a:pt x="487" y="471"/>
                  </a:lnTo>
                  <a:lnTo>
                    <a:pt x="487" y="588"/>
                  </a:lnTo>
                  <a:lnTo>
                    <a:pt x="488" y="529"/>
                  </a:lnTo>
                  <a:lnTo>
                    <a:pt x="489" y="588"/>
                  </a:lnTo>
                  <a:lnTo>
                    <a:pt x="490" y="529"/>
                  </a:lnTo>
                  <a:lnTo>
                    <a:pt x="491" y="588"/>
                  </a:lnTo>
                  <a:lnTo>
                    <a:pt x="491" y="471"/>
                  </a:lnTo>
                  <a:lnTo>
                    <a:pt x="492" y="529"/>
                  </a:lnTo>
                  <a:lnTo>
                    <a:pt x="493" y="529"/>
                  </a:lnTo>
                  <a:lnTo>
                    <a:pt x="494" y="529"/>
                  </a:lnTo>
                  <a:lnTo>
                    <a:pt x="496" y="529"/>
                  </a:lnTo>
                  <a:lnTo>
                    <a:pt x="497" y="529"/>
                  </a:lnTo>
                  <a:lnTo>
                    <a:pt x="498" y="588"/>
                  </a:lnTo>
                  <a:lnTo>
                    <a:pt x="498" y="529"/>
                  </a:lnTo>
                  <a:lnTo>
                    <a:pt x="499" y="353"/>
                  </a:lnTo>
                  <a:lnTo>
                    <a:pt x="500" y="529"/>
                  </a:lnTo>
                  <a:lnTo>
                    <a:pt x="501" y="471"/>
                  </a:lnTo>
                  <a:lnTo>
                    <a:pt x="502" y="529"/>
                  </a:lnTo>
                  <a:lnTo>
                    <a:pt x="503" y="588"/>
                  </a:lnTo>
                  <a:lnTo>
                    <a:pt x="503" y="529"/>
                  </a:lnTo>
                  <a:lnTo>
                    <a:pt x="504" y="588"/>
                  </a:lnTo>
                  <a:lnTo>
                    <a:pt x="505" y="529"/>
                  </a:lnTo>
                  <a:lnTo>
                    <a:pt x="506" y="588"/>
                  </a:lnTo>
                  <a:lnTo>
                    <a:pt x="507" y="588"/>
                  </a:lnTo>
                  <a:lnTo>
                    <a:pt x="507" y="529"/>
                  </a:lnTo>
                  <a:lnTo>
                    <a:pt x="508" y="529"/>
                  </a:lnTo>
                  <a:lnTo>
                    <a:pt x="509" y="588"/>
                  </a:lnTo>
                  <a:lnTo>
                    <a:pt x="510" y="529"/>
                  </a:lnTo>
                  <a:lnTo>
                    <a:pt x="511" y="529"/>
                  </a:lnTo>
                  <a:lnTo>
                    <a:pt x="512" y="588"/>
                  </a:lnTo>
                  <a:lnTo>
                    <a:pt x="512" y="588"/>
                  </a:lnTo>
                  <a:lnTo>
                    <a:pt x="513" y="529"/>
                  </a:lnTo>
                  <a:lnTo>
                    <a:pt x="514" y="529"/>
                  </a:lnTo>
                  <a:lnTo>
                    <a:pt x="514" y="588"/>
                  </a:lnTo>
                  <a:lnTo>
                    <a:pt x="515" y="471"/>
                  </a:lnTo>
                  <a:lnTo>
                    <a:pt x="517" y="588"/>
                  </a:lnTo>
                  <a:lnTo>
                    <a:pt x="517" y="353"/>
                  </a:lnTo>
                  <a:lnTo>
                    <a:pt x="518" y="471"/>
                  </a:lnTo>
                  <a:lnTo>
                    <a:pt x="519" y="588"/>
                  </a:lnTo>
                  <a:lnTo>
                    <a:pt x="520" y="471"/>
                  </a:lnTo>
                  <a:lnTo>
                    <a:pt x="521" y="529"/>
                  </a:lnTo>
                  <a:lnTo>
                    <a:pt x="521" y="588"/>
                  </a:lnTo>
                  <a:lnTo>
                    <a:pt x="522" y="588"/>
                  </a:lnTo>
                  <a:lnTo>
                    <a:pt x="523" y="471"/>
                  </a:lnTo>
                  <a:lnTo>
                    <a:pt x="524" y="529"/>
                  </a:lnTo>
                  <a:lnTo>
                    <a:pt x="524" y="588"/>
                  </a:lnTo>
                  <a:lnTo>
                    <a:pt x="525" y="588"/>
                  </a:lnTo>
                  <a:lnTo>
                    <a:pt x="526" y="588"/>
                  </a:lnTo>
                  <a:lnTo>
                    <a:pt x="527" y="529"/>
                  </a:lnTo>
                  <a:lnTo>
                    <a:pt x="528" y="529"/>
                  </a:lnTo>
                  <a:lnTo>
                    <a:pt x="528" y="588"/>
                  </a:lnTo>
                  <a:lnTo>
                    <a:pt x="529" y="471"/>
                  </a:lnTo>
                  <a:lnTo>
                    <a:pt x="530" y="588"/>
                  </a:lnTo>
                  <a:lnTo>
                    <a:pt x="530" y="529"/>
                  </a:lnTo>
                  <a:lnTo>
                    <a:pt x="531" y="471"/>
                  </a:lnTo>
                  <a:lnTo>
                    <a:pt x="532" y="588"/>
                  </a:lnTo>
                  <a:lnTo>
                    <a:pt x="533" y="412"/>
                  </a:lnTo>
                  <a:lnTo>
                    <a:pt x="534" y="529"/>
                  </a:lnTo>
                  <a:lnTo>
                    <a:pt x="535" y="529"/>
                  </a:lnTo>
                  <a:lnTo>
                    <a:pt x="536" y="471"/>
                  </a:lnTo>
                  <a:lnTo>
                    <a:pt x="537" y="471"/>
                  </a:lnTo>
                  <a:lnTo>
                    <a:pt x="538" y="588"/>
                  </a:lnTo>
                  <a:lnTo>
                    <a:pt x="539" y="529"/>
                  </a:lnTo>
                  <a:lnTo>
                    <a:pt x="540" y="412"/>
                  </a:lnTo>
                  <a:lnTo>
                    <a:pt x="540" y="588"/>
                  </a:lnTo>
                  <a:lnTo>
                    <a:pt x="541" y="529"/>
                  </a:lnTo>
                  <a:lnTo>
                    <a:pt x="542" y="588"/>
                  </a:lnTo>
                  <a:lnTo>
                    <a:pt x="543" y="588"/>
                  </a:lnTo>
                  <a:lnTo>
                    <a:pt x="544" y="588"/>
                  </a:lnTo>
                  <a:lnTo>
                    <a:pt x="546" y="529"/>
                  </a:lnTo>
                  <a:lnTo>
                    <a:pt x="546" y="412"/>
                  </a:lnTo>
                  <a:lnTo>
                    <a:pt x="547" y="529"/>
                  </a:lnTo>
                  <a:lnTo>
                    <a:pt x="548" y="588"/>
                  </a:lnTo>
                  <a:lnTo>
                    <a:pt x="549" y="588"/>
                  </a:lnTo>
                  <a:lnTo>
                    <a:pt x="549" y="529"/>
                  </a:lnTo>
                  <a:lnTo>
                    <a:pt x="550" y="588"/>
                  </a:lnTo>
                  <a:lnTo>
                    <a:pt x="551" y="471"/>
                  </a:lnTo>
                  <a:lnTo>
                    <a:pt x="551" y="529"/>
                  </a:lnTo>
                  <a:lnTo>
                    <a:pt x="552" y="588"/>
                  </a:lnTo>
                  <a:lnTo>
                    <a:pt x="553" y="588"/>
                  </a:lnTo>
                  <a:lnTo>
                    <a:pt x="553" y="529"/>
                  </a:lnTo>
                  <a:lnTo>
                    <a:pt x="554" y="588"/>
                  </a:lnTo>
                  <a:lnTo>
                    <a:pt x="556" y="529"/>
                  </a:lnTo>
                  <a:lnTo>
                    <a:pt x="556" y="471"/>
                  </a:lnTo>
                  <a:lnTo>
                    <a:pt x="557" y="471"/>
                  </a:lnTo>
                  <a:lnTo>
                    <a:pt x="558" y="588"/>
                  </a:lnTo>
                  <a:lnTo>
                    <a:pt x="559" y="529"/>
                  </a:lnTo>
                  <a:lnTo>
                    <a:pt x="560" y="529"/>
                  </a:lnTo>
                  <a:lnTo>
                    <a:pt x="561" y="588"/>
                  </a:lnTo>
                  <a:lnTo>
                    <a:pt x="562" y="529"/>
                  </a:lnTo>
                  <a:lnTo>
                    <a:pt x="563" y="529"/>
                  </a:lnTo>
                  <a:lnTo>
                    <a:pt x="564" y="529"/>
                  </a:lnTo>
                  <a:lnTo>
                    <a:pt x="565" y="529"/>
                  </a:lnTo>
                  <a:lnTo>
                    <a:pt x="567" y="588"/>
                  </a:lnTo>
                  <a:lnTo>
                    <a:pt x="567" y="529"/>
                  </a:lnTo>
                  <a:lnTo>
                    <a:pt x="568" y="412"/>
                  </a:lnTo>
                  <a:lnTo>
                    <a:pt x="569" y="588"/>
                  </a:lnTo>
                  <a:lnTo>
                    <a:pt x="569" y="588"/>
                  </a:lnTo>
                  <a:lnTo>
                    <a:pt x="570" y="529"/>
                  </a:lnTo>
                  <a:lnTo>
                    <a:pt x="571" y="529"/>
                  </a:lnTo>
                  <a:lnTo>
                    <a:pt x="572" y="588"/>
                  </a:lnTo>
                  <a:lnTo>
                    <a:pt x="573" y="529"/>
                  </a:lnTo>
                  <a:lnTo>
                    <a:pt x="574" y="529"/>
                  </a:lnTo>
                  <a:lnTo>
                    <a:pt x="574" y="588"/>
                  </a:lnTo>
                  <a:lnTo>
                    <a:pt x="575" y="529"/>
                  </a:lnTo>
                  <a:lnTo>
                    <a:pt x="576" y="529"/>
                  </a:lnTo>
                  <a:lnTo>
                    <a:pt x="577" y="588"/>
                  </a:lnTo>
                  <a:lnTo>
                    <a:pt x="578" y="588"/>
                  </a:lnTo>
                  <a:lnTo>
                    <a:pt x="579" y="529"/>
                  </a:lnTo>
                  <a:lnTo>
                    <a:pt x="580" y="471"/>
                  </a:lnTo>
                  <a:lnTo>
                    <a:pt x="581" y="588"/>
                  </a:lnTo>
                  <a:lnTo>
                    <a:pt x="582" y="412"/>
                  </a:lnTo>
                  <a:lnTo>
                    <a:pt x="583" y="529"/>
                  </a:lnTo>
                  <a:lnTo>
                    <a:pt x="583" y="471"/>
                  </a:lnTo>
                  <a:lnTo>
                    <a:pt x="584" y="412"/>
                  </a:lnTo>
                  <a:lnTo>
                    <a:pt x="585" y="529"/>
                  </a:lnTo>
                  <a:lnTo>
                    <a:pt x="585" y="588"/>
                  </a:lnTo>
                  <a:lnTo>
                    <a:pt x="586" y="588"/>
                  </a:lnTo>
                  <a:lnTo>
                    <a:pt x="587" y="529"/>
                  </a:lnTo>
                  <a:lnTo>
                    <a:pt x="588" y="471"/>
                  </a:lnTo>
                  <a:lnTo>
                    <a:pt x="588" y="588"/>
                  </a:lnTo>
                  <a:lnTo>
                    <a:pt x="589" y="588"/>
                  </a:lnTo>
                  <a:lnTo>
                    <a:pt x="590" y="588"/>
                  </a:lnTo>
                  <a:lnTo>
                    <a:pt x="591" y="529"/>
                  </a:lnTo>
                  <a:lnTo>
                    <a:pt x="592" y="529"/>
                  </a:lnTo>
                  <a:lnTo>
                    <a:pt x="592" y="588"/>
                  </a:lnTo>
                  <a:lnTo>
                    <a:pt x="593" y="588"/>
                  </a:lnTo>
                  <a:lnTo>
                    <a:pt x="595" y="588"/>
                  </a:lnTo>
                  <a:lnTo>
                    <a:pt x="596" y="412"/>
                  </a:lnTo>
                  <a:lnTo>
                    <a:pt x="597" y="588"/>
                  </a:lnTo>
                  <a:lnTo>
                    <a:pt x="597" y="529"/>
                  </a:lnTo>
                  <a:lnTo>
                    <a:pt x="598" y="471"/>
                  </a:lnTo>
                  <a:lnTo>
                    <a:pt x="599" y="412"/>
                  </a:lnTo>
                  <a:lnTo>
                    <a:pt x="599" y="588"/>
                  </a:lnTo>
                  <a:lnTo>
                    <a:pt x="600" y="588"/>
                  </a:lnTo>
                  <a:lnTo>
                    <a:pt x="601" y="529"/>
                  </a:lnTo>
                  <a:lnTo>
                    <a:pt x="601" y="588"/>
                  </a:lnTo>
                  <a:lnTo>
                    <a:pt x="602" y="471"/>
                  </a:lnTo>
                  <a:lnTo>
                    <a:pt x="603" y="529"/>
                  </a:lnTo>
                  <a:lnTo>
                    <a:pt x="604" y="529"/>
                  </a:lnTo>
                  <a:lnTo>
                    <a:pt x="606" y="588"/>
                  </a:lnTo>
                  <a:lnTo>
                    <a:pt x="606" y="529"/>
                  </a:lnTo>
                  <a:lnTo>
                    <a:pt x="607" y="588"/>
                  </a:lnTo>
                  <a:lnTo>
                    <a:pt x="608" y="588"/>
                  </a:lnTo>
                  <a:lnTo>
                    <a:pt x="609" y="529"/>
                  </a:lnTo>
                  <a:lnTo>
                    <a:pt x="610" y="471"/>
                  </a:lnTo>
                  <a:lnTo>
                    <a:pt x="611" y="529"/>
                  </a:lnTo>
                  <a:lnTo>
                    <a:pt x="611" y="588"/>
                  </a:lnTo>
                  <a:lnTo>
                    <a:pt x="612" y="471"/>
                  </a:lnTo>
                  <a:lnTo>
                    <a:pt x="613" y="529"/>
                  </a:lnTo>
                  <a:lnTo>
                    <a:pt x="613" y="588"/>
                  </a:lnTo>
                  <a:lnTo>
                    <a:pt x="614" y="529"/>
                  </a:lnTo>
                  <a:lnTo>
                    <a:pt x="615" y="471"/>
                  </a:lnTo>
                  <a:lnTo>
                    <a:pt x="617" y="471"/>
                  </a:lnTo>
                  <a:lnTo>
                    <a:pt x="617" y="588"/>
                  </a:lnTo>
                  <a:lnTo>
                    <a:pt x="618" y="588"/>
                  </a:lnTo>
                  <a:lnTo>
                    <a:pt x="619" y="529"/>
                  </a:lnTo>
                  <a:lnTo>
                    <a:pt x="620" y="588"/>
                  </a:lnTo>
                  <a:lnTo>
                    <a:pt x="620" y="529"/>
                  </a:lnTo>
                  <a:lnTo>
                    <a:pt x="621" y="529"/>
                  </a:lnTo>
                  <a:lnTo>
                    <a:pt x="622" y="529"/>
                  </a:lnTo>
                  <a:lnTo>
                    <a:pt x="624" y="471"/>
                  </a:lnTo>
                  <a:lnTo>
                    <a:pt x="624" y="588"/>
                  </a:lnTo>
                  <a:lnTo>
                    <a:pt x="625" y="588"/>
                  </a:lnTo>
                  <a:lnTo>
                    <a:pt x="626" y="529"/>
                  </a:lnTo>
                  <a:lnTo>
                    <a:pt x="627" y="588"/>
                  </a:lnTo>
                  <a:lnTo>
                    <a:pt x="627" y="529"/>
                  </a:lnTo>
                  <a:lnTo>
                    <a:pt x="628" y="529"/>
                  </a:lnTo>
                  <a:lnTo>
                    <a:pt x="629" y="471"/>
                  </a:lnTo>
                  <a:lnTo>
                    <a:pt x="629" y="588"/>
                  </a:lnTo>
                  <a:lnTo>
                    <a:pt x="631" y="471"/>
                  </a:lnTo>
                  <a:lnTo>
                    <a:pt x="631" y="412"/>
                  </a:lnTo>
                  <a:lnTo>
                    <a:pt x="632" y="529"/>
                  </a:lnTo>
                  <a:lnTo>
                    <a:pt x="634" y="588"/>
                  </a:lnTo>
                  <a:lnTo>
                    <a:pt x="635" y="529"/>
                  </a:lnTo>
                  <a:lnTo>
                    <a:pt x="636" y="588"/>
                  </a:lnTo>
                  <a:lnTo>
                    <a:pt x="637" y="529"/>
                  </a:lnTo>
                  <a:lnTo>
                    <a:pt x="638" y="529"/>
                  </a:lnTo>
                  <a:lnTo>
                    <a:pt x="638" y="412"/>
                  </a:lnTo>
                  <a:lnTo>
                    <a:pt x="639" y="588"/>
                  </a:lnTo>
                  <a:lnTo>
                    <a:pt x="640" y="588"/>
                  </a:lnTo>
                  <a:lnTo>
                    <a:pt x="642" y="471"/>
                  </a:lnTo>
                  <a:lnTo>
                    <a:pt x="643" y="529"/>
                  </a:lnTo>
                  <a:lnTo>
                    <a:pt x="643" y="588"/>
                  </a:lnTo>
                  <a:lnTo>
                    <a:pt x="644" y="471"/>
                  </a:lnTo>
                  <a:lnTo>
                    <a:pt x="645" y="588"/>
                  </a:lnTo>
                  <a:lnTo>
                    <a:pt x="645" y="471"/>
                  </a:lnTo>
                  <a:lnTo>
                    <a:pt x="646" y="471"/>
                  </a:lnTo>
                  <a:lnTo>
                    <a:pt x="647" y="588"/>
                  </a:lnTo>
                  <a:lnTo>
                    <a:pt x="647" y="471"/>
                  </a:lnTo>
                  <a:lnTo>
                    <a:pt x="648" y="529"/>
                  </a:lnTo>
                  <a:lnTo>
                    <a:pt x="649" y="588"/>
                  </a:lnTo>
                  <a:lnTo>
                    <a:pt x="650" y="529"/>
                  </a:lnTo>
                  <a:lnTo>
                    <a:pt x="650" y="529"/>
                  </a:lnTo>
                  <a:lnTo>
                    <a:pt x="652" y="588"/>
                  </a:lnTo>
                  <a:lnTo>
                    <a:pt x="652" y="471"/>
                  </a:lnTo>
                  <a:lnTo>
                    <a:pt x="653" y="529"/>
                  </a:lnTo>
                  <a:lnTo>
                    <a:pt x="654" y="412"/>
                  </a:lnTo>
                  <a:lnTo>
                    <a:pt x="655" y="471"/>
                  </a:lnTo>
                  <a:lnTo>
                    <a:pt x="656" y="529"/>
                  </a:lnTo>
                  <a:lnTo>
                    <a:pt x="657" y="588"/>
                  </a:lnTo>
                  <a:lnTo>
                    <a:pt x="657" y="471"/>
                  </a:lnTo>
                  <a:lnTo>
                    <a:pt x="658" y="588"/>
                  </a:lnTo>
                  <a:lnTo>
                    <a:pt x="659" y="529"/>
                  </a:lnTo>
                  <a:lnTo>
                    <a:pt x="660" y="471"/>
                  </a:lnTo>
                  <a:lnTo>
                    <a:pt x="661" y="529"/>
                  </a:lnTo>
                  <a:lnTo>
                    <a:pt x="662" y="588"/>
                  </a:lnTo>
                  <a:lnTo>
                    <a:pt x="663" y="588"/>
                  </a:lnTo>
                  <a:lnTo>
                    <a:pt x="663" y="471"/>
                  </a:lnTo>
                  <a:lnTo>
                    <a:pt x="664" y="529"/>
                  </a:lnTo>
                  <a:lnTo>
                    <a:pt x="665" y="588"/>
                  </a:lnTo>
                  <a:lnTo>
                    <a:pt x="666" y="588"/>
                  </a:lnTo>
                  <a:lnTo>
                    <a:pt x="666" y="529"/>
                  </a:lnTo>
                  <a:lnTo>
                    <a:pt x="667" y="471"/>
                  </a:lnTo>
                  <a:lnTo>
                    <a:pt x="668" y="529"/>
                  </a:lnTo>
                  <a:lnTo>
                    <a:pt x="668" y="412"/>
                  </a:lnTo>
                  <a:lnTo>
                    <a:pt x="669" y="588"/>
                  </a:lnTo>
                  <a:lnTo>
                    <a:pt x="670" y="588"/>
                  </a:lnTo>
                  <a:lnTo>
                    <a:pt x="670" y="529"/>
                  </a:lnTo>
                  <a:lnTo>
                    <a:pt x="671" y="471"/>
                  </a:lnTo>
                  <a:lnTo>
                    <a:pt x="672" y="588"/>
                  </a:lnTo>
                  <a:lnTo>
                    <a:pt x="673" y="588"/>
                  </a:lnTo>
                  <a:lnTo>
                    <a:pt x="673" y="471"/>
                  </a:lnTo>
                  <a:lnTo>
                    <a:pt x="674" y="529"/>
                  </a:lnTo>
                  <a:lnTo>
                    <a:pt x="675" y="588"/>
                  </a:lnTo>
                  <a:lnTo>
                    <a:pt x="675" y="588"/>
                  </a:lnTo>
                  <a:lnTo>
                    <a:pt x="677" y="471"/>
                  </a:lnTo>
                  <a:lnTo>
                    <a:pt x="677" y="529"/>
                  </a:lnTo>
                  <a:lnTo>
                    <a:pt x="678" y="588"/>
                  </a:lnTo>
                  <a:lnTo>
                    <a:pt x="679" y="412"/>
                  </a:lnTo>
                  <a:lnTo>
                    <a:pt x="679" y="529"/>
                  </a:lnTo>
                  <a:lnTo>
                    <a:pt x="680" y="588"/>
                  </a:lnTo>
                  <a:lnTo>
                    <a:pt x="681" y="294"/>
                  </a:lnTo>
                  <a:lnTo>
                    <a:pt x="682" y="471"/>
                  </a:lnTo>
                  <a:lnTo>
                    <a:pt x="682" y="588"/>
                  </a:lnTo>
                  <a:lnTo>
                    <a:pt x="683" y="412"/>
                  </a:lnTo>
                  <a:lnTo>
                    <a:pt x="684" y="529"/>
                  </a:lnTo>
                  <a:lnTo>
                    <a:pt x="684" y="588"/>
                  </a:lnTo>
                  <a:lnTo>
                    <a:pt x="685" y="412"/>
                  </a:lnTo>
                  <a:lnTo>
                    <a:pt x="686" y="529"/>
                  </a:lnTo>
                  <a:lnTo>
                    <a:pt x="686" y="529"/>
                  </a:lnTo>
                  <a:lnTo>
                    <a:pt x="688" y="471"/>
                  </a:lnTo>
                  <a:lnTo>
                    <a:pt x="689" y="529"/>
                  </a:lnTo>
                  <a:lnTo>
                    <a:pt x="689" y="588"/>
                  </a:lnTo>
                  <a:lnTo>
                    <a:pt x="690" y="529"/>
                  </a:lnTo>
                  <a:lnTo>
                    <a:pt x="691" y="588"/>
                  </a:lnTo>
                  <a:lnTo>
                    <a:pt x="691" y="412"/>
                  </a:lnTo>
                  <a:lnTo>
                    <a:pt x="692" y="588"/>
                  </a:lnTo>
                  <a:lnTo>
                    <a:pt x="693" y="471"/>
                  </a:lnTo>
                  <a:lnTo>
                    <a:pt x="695" y="471"/>
                  </a:lnTo>
                  <a:lnTo>
                    <a:pt x="696" y="353"/>
                  </a:lnTo>
                  <a:lnTo>
                    <a:pt x="696" y="412"/>
                  </a:lnTo>
                  <a:lnTo>
                    <a:pt x="697" y="588"/>
                  </a:lnTo>
                  <a:lnTo>
                    <a:pt x="698" y="529"/>
                  </a:lnTo>
                  <a:lnTo>
                    <a:pt x="698" y="588"/>
                  </a:lnTo>
                  <a:lnTo>
                    <a:pt x="699" y="353"/>
                  </a:lnTo>
                  <a:lnTo>
                    <a:pt x="700" y="471"/>
                  </a:lnTo>
                  <a:lnTo>
                    <a:pt x="700" y="529"/>
                  </a:lnTo>
                  <a:lnTo>
                    <a:pt x="701" y="471"/>
                  </a:lnTo>
                  <a:lnTo>
                    <a:pt x="702" y="471"/>
                  </a:lnTo>
                  <a:lnTo>
                    <a:pt x="702" y="529"/>
                  </a:lnTo>
                  <a:lnTo>
                    <a:pt x="703" y="412"/>
                  </a:lnTo>
                  <a:lnTo>
                    <a:pt x="704" y="471"/>
                  </a:lnTo>
                  <a:lnTo>
                    <a:pt x="705" y="529"/>
                  </a:lnTo>
                  <a:lnTo>
                    <a:pt x="706" y="412"/>
                  </a:lnTo>
                  <a:lnTo>
                    <a:pt x="707" y="588"/>
                  </a:lnTo>
                  <a:lnTo>
                    <a:pt x="707" y="471"/>
                  </a:lnTo>
                  <a:lnTo>
                    <a:pt x="708" y="588"/>
                  </a:lnTo>
                  <a:lnTo>
                    <a:pt x="709" y="588"/>
                  </a:lnTo>
                  <a:lnTo>
                    <a:pt x="709" y="529"/>
                  </a:lnTo>
                  <a:lnTo>
                    <a:pt x="710" y="529"/>
                  </a:lnTo>
                  <a:lnTo>
                    <a:pt x="711" y="412"/>
                  </a:lnTo>
                  <a:lnTo>
                    <a:pt x="712" y="471"/>
                  </a:lnTo>
                  <a:lnTo>
                    <a:pt x="712" y="353"/>
                  </a:lnTo>
                  <a:lnTo>
                    <a:pt x="713" y="588"/>
                  </a:lnTo>
                  <a:lnTo>
                    <a:pt x="714" y="529"/>
                  </a:lnTo>
                  <a:lnTo>
                    <a:pt x="714" y="588"/>
                  </a:lnTo>
                  <a:lnTo>
                    <a:pt x="716" y="588"/>
                  </a:lnTo>
                  <a:lnTo>
                    <a:pt x="717" y="588"/>
                  </a:lnTo>
                  <a:lnTo>
                    <a:pt x="718" y="471"/>
                  </a:lnTo>
                  <a:lnTo>
                    <a:pt x="718" y="412"/>
                  </a:lnTo>
                  <a:lnTo>
                    <a:pt x="719" y="529"/>
                  </a:lnTo>
                  <a:lnTo>
                    <a:pt x="720" y="588"/>
                  </a:lnTo>
                  <a:lnTo>
                    <a:pt x="721" y="471"/>
                  </a:lnTo>
                  <a:lnTo>
                    <a:pt x="721" y="529"/>
                  </a:lnTo>
                  <a:lnTo>
                    <a:pt x="722" y="353"/>
                  </a:lnTo>
                  <a:lnTo>
                    <a:pt x="723" y="529"/>
                  </a:lnTo>
                  <a:lnTo>
                    <a:pt x="723" y="588"/>
                  </a:lnTo>
                  <a:lnTo>
                    <a:pt x="724" y="529"/>
                  </a:lnTo>
                  <a:lnTo>
                    <a:pt x="725" y="529"/>
                  </a:lnTo>
                  <a:lnTo>
                    <a:pt x="726" y="471"/>
                  </a:lnTo>
                  <a:lnTo>
                    <a:pt x="727" y="471"/>
                  </a:lnTo>
                  <a:lnTo>
                    <a:pt x="728" y="588"/>
                  </a:lnTo>
                  <a:lnTo>
                    <a:pt x="728" y="588"/>
                  </a:lnTo>
                  <a:lnTo>
                    <a:pt x="730" y="353"/>
                  </a:lnTo>
                  <a:lnTo>
                    <a:pt x="730" y="471"/>
                  </a:lnTo>
                  <a:lnTo>
                    <a:pt x="731" y="529"/>
                  </a:lnTo>
                  <a:lnTo>
                    <a:pt x="732" y="471"/>
                  </a:lnTo>
                  <a:lnTo>
                    <a:pt x="733" y="588"/>
                  </a:lnTo>
                  <a:lnTo>
                    <a:pt x="734" y="412"/>
                  </a:lnTo>
                  <a:lnTo>
                    <a:pt x="734" y="529"/>
                  </a:lnTo>
                  <a:lnTo>
                    <a:pt x="735" y="529"/>
                  </a:lnTo>
                  <a:lnTo>
                    <a:pt x="736" y="588"/>
                  </a:lnTo>
                  <a:lnTo>
                    <a:pt x="737" y="471"/>
                  </a:lnTo>
                  <a:lnTo>
                    <a:pt x="737" y="529"/>
                  </a:lnTo>
                  <a:lnTo>
                    <a:pt x="738" y="471"/>
                  </a:lnTo>
                  <a:lnTo>
                    <a:pt x="739" y="353"/>
                  </a:lnTo>
                  <a:lnTo>
                    <a:pt x="739" y="529"/>
                  </a:lnTo>
                  <a:lnTo>
                    <a:pt x="740" y="588"/>
                  </a:lnTo>
                  <a:lnTo>
                    <a:pt x="741" y="588"/>
                  </a:lnTo>
                  <a:lnTo>
                    <a:pt x="741" y="353"/>
                  </a:lnTo>
                  <a:lnTo>
                    <a:pt x="742" y="588"/>
                  </a:lnTo>
                  <a:lnTo>
                    <a:pt x="743" y="529"/>
                  </a:lnTo>
                  <a:lnTo>
                    <a:pt x="744" y="471"/>
                  </a:lnTo>
                  <a:lnTo>
                    <a:pt x="744" y="588"/>
                  </a:lnTo>
                  <a:lnTo>
                    <a:pt x="745" y="588"/>
                  </a:lnTo>
                  <a:lnTo>
                    <a:pt x="746" y="529"/>
                  </a:lnTo>
                  <a:lnTo>
                    <a:pt x="746" y="588"/>
                  </a:lnTo>
                  <a:lnTo>
                    <a:pt x="747" y="529"/>
                  </a:lnTo>
                  <a:lnTo>
                    <a:pt x="748" y="529"/>
                  </a:lnTo>
                  <a:lnTo>
                    <a:pt x="748" y="588"/>
                  </a:lnTo>
                  <a:lnTo>
                    <a:pt x="749" y="412"/>
                  </a:lnTo>
                  <a:lnTo>
                    <a:pt x="750" y="529"/>
                  </a:lnTo>
                  <a:lnTo>
                    <a:pt x="750" y="471"/>
                  </a:lnTo>
                  <a:lnTo>
                    <a:pt x="751" y="412"/>
                  </a:lnTo>
                  <a:lnTo>
                    <a:pt x="752" y="412"/>
                  </a:lnTo>
                  <a:lnTo>
                    <a:pt x="753" y="588"/>
                  </a:lnTo>
                  <a:lnTo>
                    <a:pt x="753" y="529"/>
                  </a:lnTo>
                  <a:lnTo>
                    <a:pt x="754" y="471"/>
                  </a:lnTo>
                  <a:lnTo>
                    <a:pt x="755" y="529"/>
                  </a:lnTo>
                  <a:lnTo>
                    <a:pt x="755" y="471"/>
                  </a:lnTo>
                  <a:lnTo>
                    <a:pt x="756" y="471"/>
                  </a:lnTo>
                  <a:lnTo>
                    <a:pt x="757" y="412"/>
                  </a:lnTo>
                  <a:lnTo>
                    <a:pt x="757" y="588"/>
                  </a:lnTo>
                  <a:lnTo>
                    <a:pt x="758" y="471"/>
                  </a:lnTo>
                  <a:lnTo>
                    <a:pt x="759" y="471"/>
                  </a:lnTo>
                  <a:lnTo>
                    <a:pt x="760" y="529"/>
                  </a:lnTo>
                  <a:lnTo>
                    <a:pt x="760" y="588"/>
                  </a:lnTo>
                  <a:lnTo>
                    <a:pt x="762" y="529"/>
                  </a:lnTo>
                  <a:lnTo>
                    <a:pt x="762" y="471"/>
                  </a:lnTo>
                  <a:lnTo>
                    <a:pt x="763" y="471"/>
                  </a:lnTo>
                  <a:lnTo>
                    <a:pt x="764" y="588"/>
                  </a:lnTo>
                  <a:lnTo>
                    <a:pt x="764" y="529"/>
                  </a:lnTo>
                  <a:lnTo>
                    <a:pt x="765" y="471"/>
                  </a:lnTo>
                  <a:lnTo>
                    <a:pt x="766" y="412"/>
                  </a:lnTo>
                  <a:lnTo>
                    <a:pt x="767" y="353"/>
                  </a:lnTo>
                  <a:lnTo>
                    <a:pt x="767" y="529"/>
                  </a:lnTo>
                  <a:lnTo>
                    <a:pt x="768" y="588"/>
                  </a:lnTo>
                  <a:lnTo>
                    <a:pt x="769" y="471"/>
                  </a:lnTo>
                  <a:lnTo>
                    <a:pt x="769" y="529"/>
                  </a:lnTo>
                  <a:lnTo>
                    <a:pt x="770" y="529"/>
                  </a:lnTo>
                  <a:lnTo>
                    <a:pt x="771" y="412"/>
                  </a:lnTo>
                  <a:lnTo>
                    <a:pt x="771" y="529"/>
                  </a:lnTo>
                  <a:lnTo>
                    <a:pt x="773" y="529"/>
                  </a:lnTo>
                  <a:lnTo>
                    <a:pt x="773" y="588"/>
                  </a:lnTo>
                  <a:lnTo>
                    <a:pt x="774" y="529"/>
                  </a:lnTo>
                  <a:lnTo>
                    <a:pt x="775" y="412"/>
                  </a:lnTo>
                  <a:lnTo>
                    <a:pt x="776" y="588"/>
                  </a:lnTo>
                  <a:lnTo>
                    <a:pt x="776" y="529"/>
                  </a:lnTo>
                  <a:lnTo>
                    <a:pt x="777" y="529"/>
                  </a:lnTo>
                  <a:lnTo>
                    <a:pt x="778" y="471"/>
                  </a:lnTo>
                  <a:lnTo>
                    <a:pt x="778" y="353"/>
                  </a:lnTo>
                  <a:lnTo>
                    <a:pt x="779" y="529"/>
                  </a:lnTo>
                  <a:lnTo>
                    <a:pt x="780" y="529"/>
                  </a:lnTo>
                  <a:lnTo>
                    <a:pt x="780" y="471"/>
                  </a:lnTo>
                  <a:lnTo>
                    <a:pt x="781" y="529"/>
                  </a:lnTo>
                  <a:lnTo>
                    <a:pt x="783" y="588"/>
                  </a:lnTo>
                  <a:lnTo>
                    <a:pt x="783" y="471"/>
                  </a:lnTo>
                  <a:lnTo>
                    <a:pt x="784" y="588"/>
                  </a:lnTo>
                  <a:lnTo>
                    <a:pt x="785" y="529"/>
                  </a:lnTo>
                  <a:lnTo>
                    <a:pt x="785" y="588"/>
                  </a:lnTo>
                  <a:lnTo>
                    <a:pt x="786" y="529"/>
                  </a:lnTo>
                  <a:lnTo>
                    <a:pt x="787" y="353"/>
                  </a:lnTo>
                  <a:lnTo>
                    <a:pt x="787" y="529"/>
                  </a:lnTo>
                  <a:lnTo>
                    <a:pt x="788" y="529"/>
                  </a:lnTo>
                  <a:lnTo>
                    <a:pt x="789" y="471"/>
                  </a:lnTo>
                  <a:lnTo>
                    <a:pt x="790" y="588"/>
                  </a:lnTo>
                  <a:lnTo>
                    <a:pt x="790" y="471"/>
                  </a:lnTo>
                  <a:lnTo>
                    <a:pt x="791" y="529"/>
                  </a:lnTo>
                  <a:lnTo>
                    <a:pt x="792" y="588"/>
                  </a:lnTo>
                  <a:lnTo>
                    <a:pt x="792" y="588"/>
                  </a:lnTo>
                  <a:lnTo>
                    <a:pt x="793" y="471"/>
                  </a:lnTo>
                  <a:lnTo>
                    <a:pt x="794" y="588"/>
                  </a:lnTo>
                  <a:lnTo>
                    <a:pt x="794" y="529"/>
                  </a:lnTo>
                  <a:lnTo>
                    <a:pt x="795" y="471"/>
                  </a:lnTo>
                  <a:lnTo>
                    <a:pt x="796" y="412"/>
                  </a:lnTo>
                  <a:lnTo>
                    <a:pt x="797" y="588"/>
                  </a:lnTo>
                  <a:lnTo>
                    <a:pt x="798" y="529"/>
                  </a:lnTo>
                  <a:lnTo>
                    <a:pt x="799" y="588"/>
                  </a:lnTo>
                  <a:lnTo>
                    <a:pt x="799" y="412"/>
                  </a:lnTo>
                  <a:lnTo>
                    <a:pt x="801" y="529"/>
                  </a:lnTo>
                  <a:lnTo>
                    <a:pt x="801" y="471"/>
                  </a:lnTo>
                  <a:lnTo>
                    <a:pt x="802" y="588"/>
                  </a:lnTo>
                  <a:lnTo>
                    <a:pt x="803" y="529"/>
                  </a:lnTo>
                  <a:lnTo>
                    <a:pt x="804" y="471"/>
                  </a:lnTo>
                  <a:lnTo>
                    <a:pt x="805" y="471"/>
                  </a:lnTo>
                  <a:lnTo>
                    <a:pt x="806" y="529"/>
                  </a:lnTo>
                  <a:lnTo>
                    <a:pt x="806" y="529"/>
                  </a:lnTo>
                  <a:lnTo>
                    <a:pt x="807" y="588"/>
                  </a:lnTo>
                  <a:lnTo>
                    <a:pt x="808" y="588"/>
                  </a:lnTo>
                  <a:lnTo>
                    <a:pt x="809" y="471"/>
                  </a:lnTo>
                  <a:lnTo>
                    <a:pt x="810" y="588"/>
                  </a:lnTo>
                  <a:lnTo>
                    <a:pt x="810" y="588"/>
                  </a:lnTo>
                  <a:lnTo>
                    <a:pt x="811" y="471"/>
                  </a:lnTo>
                  <a:lnTo>
                    <a:pt x="812" y="412"/>
                  </a:lnTo>
                  <a:lnTo>
                    <a:pt x="813" y="529"/>
                  </a:lnTo>
                  <a:lnTo>
                    <a:pt x="814" y="471"/>
                  </a:lnTo>
                  <a:lnTo>
                    <a:pt x="815" y="588"/>
                  </a:lnTo>
                  <a:lnTo>
                    <a:pt x="815" y="529"/>
                  </a:lnTo>
                  <a:lnTo>
                    <a:pt x="816" y="588"/>
                  </a:lnTo>
                  <a:lnTo>
                    <a:pt x="817" y="529"/>
                  </a:lnTo>
                  <a:lnTo>
                    <a:pt x="817" y="529"/>
                  </a:lnTo>
                  <a:lnTo>
                    <a:pt x="818" y="588"/>
                  </a:lnTo>
                  <a:lnTo>
                    <a:pt x="819" y="529"/>
                  </a:lnTo>
                  <a:lnTo>
                    <a:pt x="819" y="471"/>
                  </a:lnTo>
                  <a:lnTo>
                    <a:pt x="820" y="412"/>
                  </a:lnTo>
                  <a:lnTo>
                    <a:pt x="822" y="412"/>
                  </a:lnTo>
                  <a:lnTo>
                    <a:pt x="822" y="529"/>
                  </a:lnTo>
                  <a:lnTo>
                    <a:pt x="823" y="588"/>
                  </a:lnTo>
                  <a:lnTo>
                    <a:pt x="824" y="471"/>
                  </a:lnTo>
                  <a:lnTo>
                    <a:pt x="824" y="471"/>
                  </a:lnTo>
                  <a:lnTo>
                    <a:pt x="825" y="588"/>
                  </a:lnTo>
                  <a:lnTo>
                    <a:pt x="826" y="588"/>
                  </a:lnTo>
                  <a:lnTo>
                    <a:pt x="826" y="471"/>
                  </a:lnTo>
                  <a:lnTo>
                    <a:pt x="827" y="471"/>
                  </a:lnTo>
                  <a:lnTo>
                    <a:pt x="828" y="588"/>
                  </a:lnTo>
                  <a:lnTo>
                    <a:pt x="829" y="588"/>
                  </a:lnTo>
                  <a:lnTo>
                    <a:pt x="830" y="588"/>
                  </a:lnTo>
                  <a:lnTo>
                    <a:pt x="831" y="471"/>
                  </a:lnTo>
                  <a:lnTo>
                    <a:pt x="831" y="471"/>
                  </a:lnTo>
                  <a:lnTo>
                    <a:pt x="833" y="353"/>
                  </a:lnTo>
                  <a:lnTo>
                    <a:pt x="833" y="588"/>
                  </a:lnTo>
                  <a:lnTo>
                    <a:pt x="834" y="529"/>
                  </a:lnTo>
                  <a:lnTo>
                    <a:pt x="835" y="588"/>
                  </a:lnTo>
                  <a:lnTo>
                    <a:pt x="835" y="588"/>
                  </a:lnTo>
                  <a:lnTo>
                    <a:pt x="837" y="471"/>
                  </a:lnTo>
                  <a:lnTo>
                    <a:pt x="838" y="412"/>
                  </a:lnTo>
                  <a:lnTo>
                    <a:pt x="838" y="588"/>
                  </a:lnTo>
                  <a:lnTo>
                    <a:pt x="840" y="529"/>
                  </a:lnTo>
                  <a:lnTo>
                    <a:pt x="840" y="353"/>
                  </a:lnTo>
                  <a:lnTo>
                    <a:pt x="841" y="471"/>
                  </a:lnTo>
                  <a:lnTo>
                    <a:pt x="842" y="529"/>
                  </a:lnTo>
                  <a:lnTo>
                    <a:pt x="842" y="529"/>
                  </a:lnTo>
                  <a:lnTo>
                    <a:pt x="843" y="588"/>
                  </a:lnTo>
                  <a:lnTo>
                    <a:pt x="844" y="588"/>
                  </a:lnTo>
                  <a:lnTo>
                    <a:pt x="845" y="529"/>
                  </a:lnTo>
                  <a:lnTo>
                    <a:pt x="845" y="588"/>
                  </a:lnTo>
                  <a:lnTo>
                    <a:pt x="847" y="588"/>
                  </a:lnTo>
                  <a:lnTo>
                    <a:pt x="847" y="529"/>
                  </a:lnTo>
                  <a:lnTo>
                    <a:pt x="848" y="529"/>
                  </a:lnTo>
                  <a:lnTo>
                    <a:pt x="849" y="471"/>
                  </a:lnTo>
                  <a:lnTo>
                    <a:pt x="849" y="588"/>
                  </a:lnTo>
                  <a:lnTo>
                    <a:pt x="850" y="529"/>
                  </a:lnTo>
                  <a:lnTo>
                    <a:pt x="851" y="412"/>
                  </a:lnTo>
                  <a:lnTo>
                    <a:pt x="851" y="529"/>
                  </a:lnTo>
                  <a:lnTo>
                    <a:pt x="852" y="529"/>
                  </a:lnTo>
                  <a:lnTo>
                    <a:pt x="854" y="471"/>
                  </a:lnTo>
                  <a:lnTo>
                    <a:pt x="854" y="588"/>
                  </a:lnTo>
                  <a:lnTo>
                    <a:pt x="855" y="471"/>
                  </a:lnTo>
                  <a:lnTo>
                    <a:pt x="856" y="529"/>
                  </a:lnTo>
                  <a:lnTo>
                    <a:pt x="856" y="471"/>
                  </a:lnTo>
                  <a:lnTo>
                    <a:pt x="858" y="588"/>
                  </a:lnTo>
                  <a:lnTo>
                    <a:pt x="859" y="588"/>
                  </a:lnTo>
                  <a:lnTo>
                    <a:pt x="860" y="412"/>
                  </a:lnTo>
                  <a:lnTo>
                    <a:pt x="861" y="412"/>
                  </a:lnTo>
                  <a:lnTo>
                    <a:pt x="861" y="471"/>
                  </a:lnTo>
                  <a:lnTo>
                    <a:pt x="862" y="471"/>
                  </a:lnTo>
                  <a:lnTo>
                    <a:pt x="863" y="588"/>
                  </a:lnTo>
                  <a:lnTo>
                    <a:pt x="863" y="529"/>
                  </a:lnTo>
                  <a:lnTo>
                    <a:pt x="864" y="471"/>
                  </a:lnTo>
                  <a:lnTo>
                    <a:pt x="865" y="471"/>
                  </a:lnTo>
                  <a:lnTo>
                    <a:pt x="865" y="529"/>
                  </a:lnTo>
                  <a:lnTo>
                    <a:pt x="866" y="588"/>
                  </a:lnTo>
                  <a:lnTo>
                    <a:pt x="867" y="471"/>
                  </a:lnTo>
                  <a:lnTo>
                    <a:pt x="867" y="529"/>
                  </a:lnTo>
                  <a:lnTo>
                    <a:pt x="869" y="471"/>
                  </a:lnTo>
                  <a:lnTo>
                    <a:pt x="870" y="529"/>
                  </a:lnTo>
                  <a:lnTo>
                    <a:pt x="870" y="471"/>
                  </a:lnTo>
                  <a:lnTo>
                    <a:pt x="871" y="588"/>
                  </a:lnTo>
                  <a:lnTo>
                    <a:pt x="872" y="353"/>
                  </a:lnTo>
                  <a:lnTo>
                    <a:pt x="872" y="471"/>
                  </a:lnTo>
                  <a:lnTo>
                    <a:pt x="873" y="529"/>
                  </a:lnTo>
                  <a:lnTo>
                    <a:pt x="874" y="588"/>
                  </a:lnTo>
                  <a:lnTo>
                    <a:pt x="875" y="412"/>
                  </a:lnTo>
                  <a:lnTo>
                    <a:pt x="876" y="353"/>
                  </a:lnTo>
                  <a:lnTo>
                    <a:pt x="877" y="529"/>
                  </a:lnTo>
                  <a:lnTo>
                    <a:pt x="877" y="471"/>
                  </a:lnTo>
                  <a:lnTo>
                    <a:pt x="879" y="529"/>
                  </a:lnTo>
                  <a:lnTo>
                    <a:pt x="880" y="529"/>
                  </a:lnTo>
                  <a:lnTo>
                    <a:pt x="881" y="412"/>
                  </a:lnTo>
                  <a:lnTo>
                    <a:pt x="881" y="471"/>
                  </a:lnTo>
                  <a:lnTo>
                    <a:pt x="883" y="588"/>
                  </a:lnTo>
                  <a:lnTo>
                    <a:pt x="883" y="529"/>
                  </a:lnTo>
                  <a:lnTo>
                    <a:pt x="884" y="529"/>
                  </a:lnTo>
                  <a:lnTo>
                    <a:pt x="886" y="588"/>
                  </a:lnTo>
                  <a:lnTo>
                    <a:pt x="886" y="412"/>
                  </a:lnTo>
                  <a:lnTo>
                    <a:pt x="887" y="412"/>
                  </a:lnTo>
                  <a:lnTo>
                    <a:pt x="888" y="471"/>
                  </a:lnTo>
                  <a:lnTo>
                    <a:pt x="888" y="529"/>
                  </a:lnTo>
                  <a:lnTo>
                    <a:pt x="889" y="412"/>
                  </a:lnTo>
                  <a:lnTo>
                    <a:pt x="890" y="529"/>
                  </a:lnTo>
                  <a:lnTo>
                    <a:pt x="891" y="588"/>
                  </a:lnTo>
                  <a:lnTo>
                    <a:pt x="892" y="471"/>
                  </a:lnTo>
                  <a:lnTo>
                    <a:pt x="893" y="353"/>
                  </a:lnTo>
                  <a:lnTo>
                    <a:pt x="893" y="529"/>
                  </a:lnTo>
                  <a:lnTo>
                    <a:pt x="894" y="412"/>
                  </a:lnTo>
                  <a:lnTo>
                    <a:pt x="895" y="471"/>
                  </a:lnTo>
                  <a:lnTo>
                    <a:pt x="895" y="529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513" name="Group 1512"/>
            <p:cNvGrpSpPr/>
            <p:nvPr/>
          </p:nvGrpSpPr>
          <p:grpSpPr>
            <a:xfrm>
              <a:off x="4800154" y="2580717"/>
              <a:ext cx="1713293" cy="1343211"/>
              <a:chOff x="4411690" y="2508709"/>
              <a:chExt cx="1826001" cy="1343211"/>
            </a:xfrm>
          </p:grpSpPr>
          <p:sp>
            <p:nvSpPr>
              <p:cNvPr id="1386" name="Line 320"/>
              <p:cNvSpPr>
                <a:spLocks noChangeShapeType="1"/>
              </p:cNvSpPr>
              <p:nvPr/>
            </p:nvSpPr>
            <p:spPr bwMode="auto">
              <a:xfrm>
                <a:off x="4716866" y="3705684"/>
                <a:ext cx="152082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7" name="Line 321"/>
              <p:cNvSpPr>
                <a:spLocks noChangeShapeType="1"/>
              </p:cNvSpPr>
              <p:nvPr/>
            </p:nvSpPr>
            <p:spPr bwMode="auto">
              <a:xfrm>
                <a:off x="4718454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8" name="Line 322"/>
              <p:cNvSpPr>
                <a:spLocks noChangeShapeType="1"/>
              </p:cNvSpPr>
              <p:nvPr/>
            </p:nvSpPr>
            <p:spPr bwMode="auto">
              <a:xfrm>
                <a:off x="4769254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9" name="Line 323"/>
              <p:cNvSpPr>
                <a:spLocks noChangeShapeType="1"/>
              </p:cNvSpPr>
              <p:nvPr/>
            </p:nvSpPr>
            <p:spPr bwMode="auto">
              <a:xfrm>
                <a:off x="4820054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0" name="Line 324"/>
              <p:cNvSpPr>
                <a:spLocks noChangeShapeType="1"/>
              </p:cNvSpPr>
              <p:nvPr/>
            </p:nvSpPr>
            <p:spPr bwMode="auto">
              <a:xfrm>
                <a:off x="48692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1" name="Line 325"/>
              <p:cNvSpPr>
                <a:spLocks noChangeShapeType="1"/>
              </p:cNvSpPr>
              <p:nvPr/>
            </p:nvSpPr>
            <p:spPr bwMode="auto">
              <a:xfrm>
                <a:off x="49200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2" name="Line 326"/>
              <p:cNvSpPr>
                <a:spLocks noChangeShapeType="1"/>
              </p:cNvSpPr>
              <p:nvPr/>
            </p:nvSpPr>
            <p:spPr bwMode="auto">
              <a:xfrm>
                <a:off x="49708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3" name="Line 327"/>
              <p:cNvSpPr>
                <a:spLocks noChangeShapeType="1"/>
              </p:cNvSpPr>
              <p:nvPr/>
            </p:nvSpPr>
            <p:spPr bwMode="auto">
              <a:xfrm>
                <a:off x="50216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4" name="Line 328"/>
              <p:cNvSpPr>
                <a:spLocks noChangeShapeType="1"/>
              </p:cNvSpPr>
              <p:nvPr/>
            </p:nvSpPr>
            <p:spPr bwMode="auto">
              <a:xfrm>
                <a:off x="5074054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5" name="Line 329"/>
              <p:cNvSpPr>
                <a:spLocks noChangeShapeType="1"/>
              </p:cNvSpPr>
              <p:nvPr/>
            </p:nvSpPr>
            <p:spPr bwMode="auto">
              <a:xfrm>
                <a:off x="5124854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6" name="Line 330"/>
              <p:cNvSpPr>
                <a:spLocks noChangeShapeType="1"/>
              </p:cNvSpPr>
              <p:nvPr/>
            </p:nvSpPr>
            <p:spPr bwMode="auto">
              <a:xfrm>
                <a:off x="51740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7" name="Line 331"/>
              <p:cNvSpPr>
                <a:spLocks noChangeShapeType="1"/>
              </p:cNvSpPr>
              <p:nvPr/>
            </p:nvSpPr>
            <p:spPr bwMode="auto">
              <a:xfrm>
                <a:off x="52248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8" name="Line 332"/>
              <p:cNvSpPr>
                <a:spLocks noChangeShapeType="1"/>
              </p:cNvSpPr>
              <p:nvPr/>
            </p:nvSpPr>
            <p:spPr bwMode="auto">
              <a:xfrm>
                <a:off x="52756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9" name="Line 333"/>
              <p:cNvSpPr>
                <a:spLocks noChangeShapeType="1"/>
              </p:cNvSpPr>
              <p:nvPr/>
            </p:nvSpPr>
            <p:spPr bwMode="auto">
              <a:xfrm>
                <a:off x="53264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0" name="Line 334"/>
              <p:cNvSpPr>
                <a:spLocks noChangeShapeType="1"/>
              </p:cNvSpPr>
              <p:nvPr/>
            </p:nvSpPr>
            <p:spPr bwMode="auto">
              <a:xfrm>
                <a:off x="53772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1" name="Line 335"/>
              <p:cNvSpPr>
                <a:spLocks noChangeShapeType="1"/>
              </p:cNvSpPr>
              <p:nvPr/>
            </p:nvSpPr>
            <p:spPr bwMode="auto">
              <a:xfrm>
                <a:off x="54280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2" name="Line 336"/>
              <p:cNvSpPr>
                <a:spLocks noChangeShapeType="1"/>
              </p:cNvSpPr>
              <p:nvPr/>
            </p:nvSpPr>
            <p:spPr bwMode="auto">
              <a:xfrm>
                <a:off x="54772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3" name="Line 337"/>
              <p:cNvSpPr>
                <a:spLocks noChangeShapeType="1"/>
              </p:cNvSpPr>
              <p:nvPr/>
            </p:nvSpPr>
            <p:spPr bwMode="auto">
              <a:xfrm>
                <a:off x="55280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4" name="Line 338"/>
              <p:cNvSpPr>
                <a:spLocks noChangeShapeType="1"/>
              </p:cNvSpPr>
              <p:nvPr/>
            </p:nvSpPr>
            <p:spPr bwMode="auto">
              <a:xfrm>
                <a:off x="55788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5" name="Line 339"/>
              <p:cNvSpPr>
                <a:spLocks noChangeShapeType="1"/>
              </p:cNvSpPr>
              <p:nvPr/>
            </p:nvSpPr>
            <p:spPr bwMode="auto">
              <a:xfrm>
                <a:off x="56296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6" name="Line 340"/>
              <p:cNvSpPr>
                <a:spLocks noChangeShapeType="1"/>
              </p:cNvSpPr>
              <p:nvPr/>
            </p:nvSpPr>
            <p:spPr bwMode="auto">
              <a:xfrm>
                <a:off x="56804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7" name="Line 341"/>
              <p:cNvSpPr>
                <a:spLocks noChangeShapeType="1"/>
              </p:cNvSpPr>
              <p:nvPr/>
            </p:nvSpPr>
            <p:spPr bwMode="auto">
              <a:xfrm>
                <a:off x="57312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8" name="Line 342"/>
              <p:cNvSpPr>
                <a:spLocks noChangeShapeType="1"/>
              </p:cNvSpPr>
              <p:nvPr/>
            </p:nvSpPr>
            <p:spPr bwMode="auto">
              <a:xfrm>
                <a:off x="5780491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9" name="Line 343"/>
              <p:cNvSpPr>
                <a:spLocks noChangeShapeType="1"/>
              </p:cNvSpPr>
              <p:nvPr/>
            </p:nvSpPr>
            <p:spPr bwMode="auto">
              <a:xfrm>
                <a:off x="5831291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0" name="Line 344"/>
              <p:cNvSpPr>
                <a:spLocks noChangeShapeType="1"/>
              </p:cNvSpPr>
              <p:nvPr/>
            </p:nvSpPr>
            <p:spPr bwMode="auto">
              <a:xfrm>
                <a:off x="58836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1" name="Line 345"/>
              <p:cNvSpPr>
                <a:spLocks noChangeShapeType="1"/>
              </p:cNvSpPr>
              <p:nvPr/>
            </p:nvSpPr>
            <p:spPr bwMode="auto">
              <a:xfrm>
                <a:off x="59344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2" name="Line 346"/>
              <p:cNvSpPr>
                <a:spLocks noChangeShapeType="1"/>
              </p:cNvSpPr>
              <p:nvPr/>
            </p:nvSpPr>
            <p:spPr bwMode="auto">
              <a:xfrm>
                <a:off x="59852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3" name="Line 347"/>
              <p:cNvSpPr>
                <a:spLocks noChangeShapeType="1"/>
              </p:cNvSpPr>
              <p:nvPr/>
            </p:nvSpPr>
            <p:spPr bwMode="auto">
              <a:xfrm>
                <a:off x="60360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4" name="Line 348"/>
              <p:cNvSpPr>
                <a:spLocks noChangeShapeType="1"/>
              </p:cNvSpPr>
              <p:nvPr/>
            </p:nvSpPr>
            <p:spPr bwMode="auto">
              <a:xfrm>
                <a:off x="6085291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5" name="Line 349"/>
              <p:cNvSpPr>
                <a:spLocks noChangeShapeType="1"/>
              </p:cNvSpPr>
              <p:nvPr/>
            </p:nvSpPr>
            <p:spPr bwMode="auto">
              <a:xfrm>
                <a:off x="6136091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6" name="Line 350"/>
              <p:cNvSpPr>
                <a:spLocks noChangeShapeType="1"/>
              </p:cNvSpPr>
              <p:nvPr/>
            </p:nvSpPr>
            <p:spPr bwMode="auto">
              <a:xfrm>
                <a:off x="6186891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7" name="Line 351"/>
              <p:cNvSpPr>
                <a:spLocks noChangeShapeType="1"/>
              </p:cNvSpPr>
              <p:nvPr/>
            </p:nvSpPr>
            <p:spPr bwMode="auto">
              <a:xfrm>
                <a:off x="4718454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8" name="Line 352"/>
              <p:cNvSpPr>
                <a:spLocks noChangeShapeType="1"/>
              </p:cNvSpPr>
              <p:nvPr/>
            </p:nvSpPr>
            <p:spPr bwMode="auto">
              <a:xfrm>
                <a:off x="4820054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9" name="Line 353"/>
              <p:cNvSpPr>
                <a:spLocks noChangeShapeType="1"/>
              </p:cNvSpPr>
              <p:nvPr/>
            </p:nvSpPr>
            <p:spPr bwMode="auto">
              <a:xfrm>
                <a:off x="4920066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0" name="Line 354"/>
              <p:cNvSpPr>
                <a:spLocks noChangeShapeType="1"/>
              </p:cNvSpPr>
              <p:nvPr/>
            </p:nvSpPr>
            <p:spPr bwMode="auto">
              <a:xfrm>
                <a:off x="5021666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1" name="Line 355"/>
              <p:cNvSpPr>
                <a:spLocks noChangeShapeType="1"/>
              </p:cNvSpPr>
              <p:nvPr/>
            </p:nvSpPr>
            <p:spPr bwMode="auto">
              <a:xfrm>
                <a:off x="5124854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2" name="Line 356"/>
              <p:cNvSpPr>
                <a:spLocks noChangeShapeType="1"/>
              </p:cNvSpPr>
              <p:nvPr/>
            </p:nvSpPr>
            <p:spPr bwMode="auto">
              <a:xfrm>
                <a:off x="5224866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3" name="Line 357"/>
              <p:cNvSpPr>
                <a:spLocks noChangeShapeType="1"/>
              </p:cNvSpPr>
              <p:nvPr/>
            </p:nvSpPr>
            <p:spPr bwMode="auto">
              <a:xfrm>
                <a:off x="5326466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4" name="Line 358"/>
              <p:cNvSpPr>
                <a:spLocks noChangeShapeType="1"/>
              </p:cNvSpPr>
              <p:nvPr/>
            </p:nvSpPr>
            <p:spPr bwMode="auto">
              <a:xfrm>
                <a:off x="5428066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5" name="Line 359"/>
              <p:cNvSpPr>
                <a:spLocks noChangeShapeType="1"/>
              </p:cNvSpPr>
              <p:nvPr/>
            </p:nvSpPr>
            <p:spPr bwMode="auto">
              <a:xfrm>
                <a:off x="5528079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6" name="Line 360"/>
              <p:cNvSpPr>
                <a:spLocks noChangeShapeType="1"/>
              </p:cNvSpPr>
              <p:nvPr/>
            </p:nvSpPr>
            <p:spPr bwMode="auto">
              <a:xfrm>
                <a:off x="5629679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7" name="Line 361"/>
              <p:cNvSpPr>
                <a:spLocks noChangeShapeType="1"/>
              </p:cNvSpPr>
              <p:nvPr/>
            </p:nvSpPr>
            <p:spPr bwMode="auto">
              <a:xfrm>
                <a:off x="5731279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8" name="Line 362"/>
              <p:cNvSpPr>
                <a:spLocks noChangeShapeType="1"/>
              </p:cNvSpPr>
              <p:nvPr/>
            </p:nvSpPr>
            <p:spPr bwMode="auto">
              <a:xfrm>
                <a:off x="5831291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9" name="Line 363"/>
              <p:cNvSpPr>
                <a:spLocks noChangeShapeType="1"/>
              </p:cNvSpPr>
              <p:nvPr/>
            </p:nvSpPr>
            <p:spPr bwMode="auto">
              <a:xfrm>
                <a:off x="5934479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0" name="Line 364"/>
              <p:cNvSpPr>
                <a:spLocks noChangeShapeType="1"/>
              </p:cNvSpPr>
              <p:nvPr/>
            </p:nvSpPr>
            <p:spPr bwMode="auto">
              <a:xfrm>
                <a:off x="6036079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1" name="Line 365"/>
              <p:cNvSpPr>
                <a:spLocks noChangeShapeType="1"/>
              </p:cNvSpPr>
              <p:nvPr/>
            </p:nvSpPr>
            <p:spPr bwMode="auto">
              <a:xfrm>
                <a:off x="6136091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2" name="Rectangle 368"/>
              <p:cNvSpPr>
                <a:spLocks noChangeArrowheads="1"/>
              </p:cNvSpPr>
              <p:nvPr/>
            </p:nvSpPr>
            <p:spPr bwMode="auto">
              <a:xfrm>
                <a:off x="4849868" y="3728809"/>
                <a:ext cx="14427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2.0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3" name="Rectangle 371"/>
              <p:cNvSpPr>
                <a:spLocks noChangeArrowheads="1"/>
              </p:cNvSpPr>
              <p:nvPr/>
            </p:nvSpPr>
            <p:spPr bwMode="auto">
              <a:xfrm>
                <a:off x="5154668" y="3728809"/>
                <a:ext cx="14427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2.6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4" name="Rectangle 374"/>
              <p:cNvSpPr>
                <a:spLocks noChangeArrowheads="1"/>
              </p:cNvSpPr>
              <p:nvPr/>
            </p:nvSpPr>
            <p:spPr bwMode="auto">
              <a:xfrm>
                <a:off x="5457881" y="3728809"/>
                <a:ext cx="14427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3.2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5" name="Rectangle 377"/>
              <p:cNvSpPr>
                <a:spLocks noChangeArrowheads="1"/>
              </p:cNvSpPr>
              <p:nvPr/>
            </p:nvSpPr>
            <p:spPr bwMode="auto">
              <a:xfrm>
                <a:off x="5761093" y="3728809"/>
                <a:ext cx="14427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3.8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6" name="Rectangle 380"/>
              <p:cNvSpPr>
                <a:spLocks noChangeArrowheads="1"/>
              </p:cNvSpPr>
              <p:nvPr/>
            </p:nvSpPr>
            <p:spPr bwMode="auto">
              <a:xfrm>
                <a:off x="6065893" y="3728809"/>
                <a:ext cx="14427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4.4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7" name="Line 382"/>
              <p:cNvSpPr>
                <a:spLocks noChangeShapeType="1"/>
              </p:cNvSpPr>
              <p:nvPr/>
            </p:nvSpPr>
            <p:spPr bwMode="auto">
              <a:xfrm flipV="1">
                <a:off x="4716866" y="2508709"/>
                <a:ext cx="0" cy="11969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8" name="Line 383"/>
              <p:cNvSpPr>
                <a:spLocks noChangeShapeType="1"/>
              </p:cNvSpPr>
              <p:nvPr/>
            </p:nvSpPr>
            <p:spPr bwMode="auto">
              <a:xfrm flipH="1">
                <a:off x="4715279" y="37056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9" name="Line 384"/>
              <p:cNvSpPr>
                <a:spLocks noChangeShapeType="1"/>
              </p:cNvSpPr>
              <p:nvPr/>
            </p:nvSpPr>
            <p:spPr bwMode="auto">
              <a:xfrm flipH="1">
                <a:off x="4715279" y="368187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0" name="Line 385"/>
              <p:cNvSpPr>
                <a:spLocks noChangeShapeType="1"/>
              </p:cNvSpPr>
              <p:nvPr/>
            </p:nvSpPr>
            <p:spPr bwMode="auto">
              <a:xfrm flipH="1">
                <a:off x="4715279" y="36548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1" name="Line 386"/>
              <p:cNvSpPr>
                <a:spLocks noChangeShapeType="1"/>
              </p:cNvSpPr>
              <p:nvPr/>
            </p:nvSpPr>
            <p:spPr bwMode="auto">
              <a:xfrm flipH="1">
                <a:off x="4715279" y="362789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2" name="Line 387"/>
              <p:cNvSpPr>
                <a:spLocks noChangeShapeType="1"/>
              </p:cNvSpPr>
              <p:nvPr/>
            </p:nvSpPr>
            <p:spPr bwMode="auto">
              <a:xfrm flipH="1">
                <a:off x="4715279" y="36040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3" name="Line 388"/>
              <p:cNvSpPr>
                <a:spLocks noChangeShapeType="1"/>
              </p:cNvSpPr>
              <p:nvPr/>
            </p:nvSpPr>
            <p:spPr bwMode="auto">
              <a:xfrm flipH="1">
                <a:off x="4715279" y="357709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4" name="Line 389"/>
              <p:cNvSpPr>
                <a:spLocks noChangeShapeType="1"/>
              </p:cNvSpPr>
              <p:nvPr/>
            </p:nvSpPr>
            <p:spPr bwMode="auto">
              <a:xfrm flipH="1">
                <a:off x="4715279" y="35532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5" name="Line 390"/>
              <p:cNvSpPr>
                <a:spLocks noChangeShapeType="1"/>
              </p:cNvSpPr>
              <p:nvPr/>
            </p:nvSpPr>
            <p:spPr bwMode="auto">
              <a:xfrm flipH="1">
                <a:off x="4715279" y="352629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6" name="Line 391"/>
              <p:cNvSpPr>
                <a:spLocks noChangeShapeType="1"/>
              </p:cNvSpPr>
              <p:nvPr/>
            </p:nvSpPr>
            <p:spPr bwMode="auto">
              <a:xfrm flipH="1">
                <a:off x="4715279" y="34993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7" name="Line 392"/>
              <p:cNvSpPr>
                <a:spLocks noChangeShapeType="1"/>
              </p:cNvSpPr>
              <p:nvPr/>
            </p:nvSpPr>
            <p:spPr bwMode="auto">
              <a:xfrm flipH="1">
                <a:off x="4715279" y="347549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8" name="Line 393"/>
              <p:cNvSpPr>
                <a:spLocks noChangeShapeType="1"/>
              </p:cNvSpPr>
              <p:nvPr/>
            </p:nvSpPr>
            <p:spPr bwMode="auto">
              <a:xfrm flipH="1">
                <a:off x="4715279" y="34485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9" name="Line 394"/>
              <p:cNvSpPr>
                <a:spLocks noChangeShapeType="1"/>
              </p:cNvSpPr>
              <p:nvPr/>
            </p:nvSpPr>
            <p:spPr bwMode="auto">
              <a:xfrm flipH="1">
                <a:off x="4715279" y="342469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0" name="Line 395"/>
              <p:cNvSpPr>
                <a:spLocks noChangeShapeType="1"/>
              </p:cNvSpPr>
              <p:nvPr/>
            </p:nvSpPr>
            <p:spPr bwMode="auto">
              <a:xfrm flipH="1">
                <a:off x="4715279" y="33977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1" name="Line 396"/>
              <p:cNvSpPr>
                <a:spLocks noChangeShapeType="1"/>
              </p:cNvSpPr>
              <p:nvPr/>
            </p:nvSpPr>
            <p:spPr bwMode="auto">
              <a:xfrm flipH="1">
                <a:off x="4715279" y="33723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2" name="Line 397"/>
              <p:cNvSpPr>
                <a:spLocks noChangeShapeType="1"/>
              </p:cNvSpPr>
              <p:nvPr/>
            </p:nvSpPr>
            <p:spPr bwMode="auto">
              <a:xfrm flipH="1">
                <a:off x="4715279" y="33469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3" name="Line 398"/>
              <p:cNvSpPr>
                <a:spLocks noChangeShapeType="1"/>
              </p:cNvSpPr>
              <p:nvPr/>
            </p:nvSpPr>
            <p:spPr bwMode="auto">
              <a:xfrm flipH="1">
                <a:off x="4715279" y="33215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4" name="Line 399"/>
              <p:cNvSpPr>
                <a:spLocks noChangeShapeType="1"/>
              </p:cNvSpPr>
              <p:nvPr/>
            </p:nvSpPr>
            <p:spPr bwMode="auto">
              <a:xfrm flipH="1">
                <a:off x="4715279" y="32945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5" name="Line 400"/>
              <p:cNvSpPr>
                <a:spLocks noChangeShapeType="1"/>
              </p:cNvSpPr>
              <p:nvPr/>
            </p:nvSpPr>
            <p:spPr bwMode="auto">
              <a:xfrm flipH="1">
                <a:off x="4715279" y="32707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6" name="Line 401"/>
              <p:cNvSpPr>
                <a:spLocks noChangeShapeType="1"/>
              </p:cNvSpPr>
              <p:nvPr/>
            </p:nvSpPr>
            <p:spPr bwMode="auto">
              <a:xfrm flipH="1">
                <a:off x="4715279" y="32437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7" name="Line 402"/>
              <p:cNvSpPr>
                <a:spLocks noChangeShapeType="1"/>
              </p:cNvSpPr>
              <p:nvPr/>
            </p:nvSpPr>
            <p:spPr bwMode="auto">
              <a:xfrm flipH="1">
                <a:off x="4715279" y="32183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8" name="Line 403"/>
              <p:cNvSpPr>
                <a:spLocks noChangeShapeType="1"/>
              </p:cNvSpPr>
              <p:nvPr/>
            </p:nvSpPr>
            <p:spPr bwMode="auto">
              <a:xfrm flipH="1">
                <a:off x="4715279" y="31929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9" name="Line 404"/>
              <p:cNvSpPr>
                <a:spLocks noChangeShapeType="1"/>
              </p:cNvSpPr>
              <p:nvPr/>
            </p:nvSpPr>
            <p:spPr bwMode="auto">
              <a:xfrm flipH="1">
                <a:off x="4715279" y="316593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0" name="Line 405"/>
              <p:cNvSpPr>
                <a:spLocks noChangeShapeType="1"/>
              </p:cNvSpPr>
              <p:nvPr/>
            </p:nvSpPr>
            <p:spPr bwMode="auto">
              <a:xfrm flipH="1">
                <a:off x="4715279" y="31421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1" name="Line 406"/>
              <p:cNvSpPr>
                <a:spLocks noChangeShapeType="1"/>
              </p:cNvSpPr>
              <p:nvPr/>
            </p:nvSpPr>
            <p:spPr bwMode="auto">
              <a:xfrm flipH="1">
                <a:off x="4715279" y="311513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2" name="Line 407"/>
              <p:cNvSpPr>
                <a:spLocks noChangeShapeType="1"/>
              </p:cNvSpPr>
              <p:nvPr/>
            </p:nvSpPr>
            <p:spPr bwMode="auto">
              <a:xfrm flipH="1">
                <a:off x="4715279" y="30913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3" name="Line 408"/>
              <p:cNvSpPr>
                <a:spLocks noChangeShapeType="1"/>
              </p:cNvSpPr>
              <p:nvPr/>
            </p:nvSpPr>
            <p:spPr bwMode="auto">
              <a:xfrm flipH="1">
                <a:off x="4715279" y="306433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4" name="Line 409"/>
              <p:cNvSpPr>
                <a:spLocks noChangeShapeType="1"/>
              </p:cNvSpPr>
              <p:nvPr/>
            </p:nvSpPr>
            <p:spPr bwMode="auto">
              <a:xfrm flipH="1">
                <a:off x="4715279" y="303734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5" name="Line 410"/>
              <p:cNvSpPr>
                <a:spLocks noChangeShapeType="1"/>
              </p:cNvSpPr>
              <p:nvPr/>
            </p:nvSpPr>
            <p:spPr bwMode="auto">
              <a:xfrm flipH="1">
                <a:off x="4715279" y="301353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6" name="Line 411"/>
              <p:cNvSpPr>
                <a:spLocks noChangeShapeType="1"/>
              </p:cNvSpPr>
              <p:nvPr/>
            </p:nvSpPr>
            <p:spPr bwMode="auto">
              <a:xfrm flipH="1">
                <a:off x="4715279" y="298654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7" name="Line 412"/>
              <p:cNvSpPr>
                <a:spLocks noChangeShapeType="1"/>
              </p:cNvSpPr>
              <p:nvPr/>
            </p:nvSpPr>
            <p:spPr bwMode="auto">
              <a:xfrm flipH="1">
                <a:off x="4715279" y="296273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8" name="Line 413"/>
              <p:cNvSpPr>
                <a:spLocks noChangeShapeType="1"/>
              </p:cNvSpPr>
              <p:nvPr/>
            </p:nvSpPr>
            <p:spPr bwMode="auto">
              <a:xfrm flipH="1">
                <a:off x="4715279" y="293574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9" name="Line 414"/>
              <p:cNvSpPr>
                <a:spLocks noChangeShapeType="1"/>
              </p:cNvSpPr>
              <p:nvPr/>
            </p:nvSpPr>
            <p:spPr bwMode="auto">
              <a:xfrm flipH="1">
                <a:off x="4715279" y="291034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0" name="Line 415"/>
              <p:cNvSpPr>
                <a:spLocks noChangeShapeType="1"/>
              </p:cNvSpPr>
              <p:nvPr/>
            </p:nvSpPr>
            <p:spPr bwMode="auto">
              <a:xfrm flipH="1">
                <a:off x="4715279" y="288494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1" name="Line 416"/>
              <p:cNvSpPr>
                <a:spLocks noChangeShapeType="1"/>
              </p:cNvSpPr>
              <p:nvPr/>
            </p:nvSpPr>
            <p:spPr bwMode="auto">
              <a:xfrm flipH="1">
                <a:off x="4715279" y="28579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2" name="Line 417"/>
              <p:cNvSpPr>
                <a:spLocks noChangeShapeType="1"/>
              </p:cNvSpPr>
              <p:nvPr/>
            </p:nvSpPr>
            <p:spPr bwMode="auto">
              <a:xfrm flipH="1">
                <a:off x="4715279" y="28325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3" name="Line 418"/>
              <p:cNvSpPr>
                <a:spLocks noChangeShapeType="1"/>
              </p:cNvSpPr>
              <p:nvPr/>
            </p:nvSpPr>
            <p:spPr bwMode="auto">
              <a:xfrm flipH="1">
                <a:off x="4715279" y="28071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4" name="Line 419"/>
              <p:cNvSpPr>
                <a:spLocks noChangeShapeType="1"/>
              </p:cNvSpPr>
              <p:nvPr/>
            </p:nvSpPr>
            <p:spPr bwMode="auto">
              <a:xfrm flipH="1">
                <a:off x="4715279" y="27817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5" name="Line 420"/>
              <p:cNvSpPr>
                <a:spLocks noChangeShapeType="1"/>
              </p:cNvSpPr>
              <p:nvPr/>
            </p:nvSpPr>
            <p:spPr bwMode="auto">
              <a:xfrm flipH="1">
                <a:off x="4715279" y="27563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6" name="Line 421"/>
              <p:cNvSpPr>
                <a:spLocks noChangeShapeType="1"/>
              </p:cNvSpPr>
              <p:nvPr/>
            </p:nvSpPr>
            <p:spPr bwMode="auto">
              <a:xfrm flipH="1">
                <a:off x="4715279" y="27309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7" name="Line 422"/>
              <p:cNvSpPr>
                <a:spLocks noChangeShapeType="1"/>
              </p:cNvSpPr>
              <p:nvPr/>
            </p:nvSpPr>
            <p:spPr bwMode="auto">
              <a:xfrm flipH="1">
                <a:off x="4715279" y="270397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8" name="Line 423"/>
              <p:cNvSpPr>
                <a:spLocks noChangeShapeType="1"/>
              </p:cNvSpPr>
              <p:nvPr/>
            </p:nvSpPr>
            <p:spPr bwMode="auto">
              <a:xfrm flipH="1">
                <a:off x="4715279" y="26801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9" name="Line 424"/>
              <p:cNvSpPr>
                <a:spLocks noChangeShapeType="1"/>
              </p:cNvSpPr>
              <p:nvPr/>
            </p:nvSpPr>
            <p:spPr bwMode="auto">
              <a:xfrm flipH="1">
                <a:off x="4715279" y="265317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0" name="Line 425"/>
              <p:cNvSpPr>
                <a:spLocks noChangeShapeType="1"/>
              </p:cNvSpPr>
              <p:nvPr/>
            </p:nvSpPr>
            <p:spPr bwMode="auto">
              <a:xfrm flipH="1">
                <a:off x="4715279" y="26293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1" name="Line 426"/>
              <p:cNvSpPr>
                <a:spLocks noChangeShapeType="1"/>
              </p:cNvSpPr>
              <p:nvPr/>
            </p:nvSpPr>
            <p:spPr bwMode="auto">
              <a:xfrm flipH="1">
                <a:off x="4715279" y="260237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2" name="Line 427"/>
              <p:cNvSpPr>
                <a:spLocks noChangeShapeType="1"/>
              </p:cNvSpPr>
              <p:nvPr/>
            </p:nvSpPr>
            <p:spPr bwMode="auto">
              <a:xfrm flipH="1">
                <a:off x="4715279" y="25753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3" name="Line 428"/>
              <p:cNvSpPr>
                <a:spLocks noChangeShapeType="1"/>
              </p:cNvSpPr>
              <p:nvPr/>
            </p:nvSpPr>
            <p:spPr bwMode="auto">
              <a:xfrm flipH="1">
                <a:off x="4715279" y="255157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4" name="Line 429"/>
              <p:cNvSpPr>
                <a:spLocks noChangeShapeType="1"/>
              </p:cNvSpPr>
              <p:nvPr/>
            </p:nvSpPr>
            <p:spPr bwMode="auto">
              <a:xfrm flipH="1">
                <a:off x="4715279" y="25245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5" name="Line 430"/>
              <p:cNvSpPr>
                <a:spLocks noChangeShapeType="1"/>
              </p:cNvSpPr>
              <p:nvPr/>
            </p:nvSpPr>
            <p:spPr bwMode="auto">
              <a:xfrm flipH="1">
                <a:off x="4712104" y="37056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6" name="Line 431"/>
              <p:cNvSpPr>
                <a:spLocks noChangeShapeType="1"/>
              </p:cNvSpPr>
              <p:nvPr/>
            </p:nvSpPr>
            <p:spPr bwMode="auto">
              <a:xfrm flipH="1">
                <a:off x="4712104" y="36548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7" name="Line 432"/>
              <p:cNvSpPr>
                <a:spLocks noChangeShapeType="1"/>
              </p:cNvSpPr>
              <p:nvPr/>
            </p:nvSpPr>
            <p:spPr bwMode="auto">
              <a:xfrm flipH="1">
                <a:off x="4712104" y="36040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8" name="Line 433"/>
              <p:cNvSpPr>
                <a:spLocks noChangeShapeType="1"/>
              </p:cNvSpPr>
              <p:nvPr/>
            </p:nvSpPr>
            <p:spPr bwMode="auto">
              <a:xfrm flipH="1">
                <a:off x="4712104" y="35532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9" name="Line 434"/>
              <p:cNvSpPr>
                <a:spLocks noChangeShapeType="1"/>
              </p:cNvSpPr>
              <p:nvPr/>
            </p:nvSpPr>
            <p:spPr bwMode="auto">
              <a:xfrm flipH="1">
                <a:off x="4712104" y="349930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0" name="Line 435"/>
              <p:cNvSpPr>
                <a:spLocks noChangeShapeType="1"/>
              </p:cNvSpPr>
              <p:nvPr/>
            </p:nvSpPr>
            <p:spPr bwMode="auto">
              <a:xfrm flipH="1">
                <a:off x="4712104" y="344850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1" name="Line 436"/>
              <p:cNvSpPr>
                <a:spLocks noChangeShapeType="1"/>
              </p:cNvSpPr>
              <p:nvPr/>
            </p:nvSpPr>
            <p:spPr bwMode="auto">
              <a:xfrm flipH="1">
                <a:off x="4712104" y="339770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2" name="Line 437"/>
              <p:cNvSpPr>
                <a:spLocks noChangeShapeType="1"/>
              </p:cNvSpPr>
              <p:nvPr/>
            </p:nvSpPr>
            <p:spPr bwMode="auto">
              <a:xfrm flipH="1">
                <a:off x="4712104" y="334690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3" name="Line 438"/>
              <p:cNvSpPr>
                <a:spLocks noChangeShapeType="1"/>
              </p:cNvSpPr>
              <p:nvPr/>
            </p:nvSpPr>
            <p:spPr bwMode="auto">
              <a:xfrm flipH="1">
                <a:off x="4712104" y="3294522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4" name="Line 439"/>
              <p:cNvSpPr>
                <a:spLocks noChangeShapeType="1"/>
              </p:cNvSpPr>
              <p:nvPr/>
            </p:nvSpPr>
            <p:spPr bwMode="auto">
              <a:xfrm flipH="1">
                <a:off x="4712104" y="3243722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5" name="Line 440"/>
              <p:cNvSpPr>
                <a:spLocks noChangeShapeType="1"/>
              </p:cNvSpPr>
              <p:nvPr/>
            </p:nvSpPr>
            <p:spPr bwMode="auto">
              <a:xfrm flipH="1">
                <a:off x="4712104" y="3192922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6" name="Line 441"/>
              <p:cNvSpPr>
                <a:spLocks noChangeShapeType="1"/>
              </p:cNvSpPr>
              <p:nvPr/>
            </p:nvSpPr>
            <p:spPr bwMode="auto">
              <a:xfrm flipH="1">
                <a:off x="4712104" y="3142122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7" name="Line 442"/>
              <p:cNvSpPr>
                <a:spLocks noChangeShapeType="1"/>
              </p:cNvSpPr>
              <p:nvPr/>
            </p:nvSpPr>
            <p:spPr bwMode="auto">
              <a:xfrm flipH="1">
                <a:off x="4712104" y="3091322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8" name="Line 443"/>
              <p:cNvSpPr>
                <a:spLocks noChangeShapeType="1"/>
              </p:cNvSpPr>
              <p:nvPr/>
            </p:nvSpPr>
            <p:spPr bwMode="auto">
              <a:xfrm flipH="1">
                <a:off x="4712104" y="3037347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9" name="Line 444"/>
              <p:cNvSpPr>
                <a:spLocks noChangeShapeType="1"/>
              </p:cNvSpPr>
              <p:nvPr/>
            </p:nvSpPr>
            <p:spPr bwMode="auto">
              <a:xfrm flipH="1">
                <a:off x="4712104" y="2986547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0" name="Line 445"/>
              <p:cNvSpPr>
                <a:spLocks noChangeShapeType="1"/>
              </p:cNvSpPr>
              <p:nvPr/>
            </p:nvSpPr>
            <p:spPr bwMode="auto">
              <a:xfrm flipH="1">
                <a:off x="4712104" y="2935747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1" name="Line 446"/>
              <p:cNvSpPr>
                <a:spLocks noChangeShapeType="1"/>
              </p:cNvSpPr>
              <p:nvPr/>
            </p:nvSpPr>
            <p:spPr bwMode="auto">
              <a:xfrm flipH="1">
                <a:off x="4712104" y="2884947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2" name="Line 447"/>
              <p:cNvSpPr>
                <a:spLocks noChangeShapeType="1"/>
              </p:cNvSpPr>
              <p:nvPr/>
            </p:nvSpPr>
            <p:spPr bwMode="auto">
              <a:xfrm flipH="1">
                <a:off x="4712104" y="283255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3" name="Line 448"/>
              <p:cNvSpPr>
                <a:spLocks noChangeShapeType="1"/>
              </p:cNvSpPr>
              <p:nvPr/>
            </p:nvSpPr>
            <p:spPr bwMode="auto">
              <a:xfrm flipH="1">
                <a:off x="4712104" y="278175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4" name="Line 449"/>
              <p:cNvSpPr>
                <a:spLocks noChangeShapeType="1"/>
              </p:cNvSpPr>
              <p:nvPr/>
            </p:nvSpPr>
            <p:spPr bwMode="auto">
              <a:xfrm flipH="1">
                <a:off x="4712104" y="273095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5" name="Line 450"/>
              <p:cNvSpPr>
                <a:spLocks noChangeShapeType="1"/>
              </p:cNvSpPr>
              <p:nvPr/>
            </p:nvSpPr>
            <p:spPr bwMode="auto">
              <a:xfrm flipH="1">
                <a:off x="4712104" y="268015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6" name="Line 451"/>
              <p:cNvSpPr>
                <a:spLocks noChangeShapeType="1"/>
              </p:cNvSpPr>
              <p:nvPr/>
            </p:nvSpPr>
            <p:spPr bwMode="auto">
              <a:xfrm flipH="1">
                <a:off x="4712104" y="262935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7" name="Line 452"/>
              <p:cNvSpPr>
                <a:spLocks noChangeShapeType="1"/>
              </p:cNvSpPr>
              <p:nvPr/>
            </p:nvSpPr>
            <p:spPr bwMode="auto">
              <a:xfrm flipH="1">
                <a:off x="4712104" y="25753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8" name="Line 453"/>
              <p:cNvSpPr>
                <a:spLocks noChangeShapeType="1"/>
              </p:cNvSpPr>
              <p:nvPr/>
            </p:nvSpPr>
            <p:spPr bwMode="auto">
              <a:xfrm flipH="1">
                <a:off x="4712104" y="25245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9" name="Rectangle 459"/>
              <p:cNvSpPr>
                <a:spLocks noChangeArrowheads="1"/>
              </p:cNvSpPr>
              <p:nvPr/>
            </p:nvSpPr>
            <p:spPr bwMode="auto">
              <a:xfrm>
                <a:off x="4411690" y="3376674"/>
                <a:ext cx="25968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0" name="Rectangle 464"/>
              <p:cNvSpPr>
                <a:spLocks noChangeArrowheads="1"/>
              </p:cNvSpPr>
              <p:nvPr/>
            </p:nvSpPr>
            <p:spPr bwMode="auto">
              <a:xfrm>
                <a:off x="4411690" y="3121086"/>
                <a:ext cx="25968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1" name="Rectangle 469"/>
              <p:cNvSpPr>
                <a:spLocks noChangeArrowheads="1"/>
              </p:cNvSpPr>
              <p:nvPr/>
            </p:nvSpPr>
            <p:spPr bwMode="auto">
              <a:xfrm>
                <a:off x="4411690" y="2863911"/>
                <a:ext cx="25968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2" name="Rectangle 474"/>
              <p:cNvSpPr>
                <a:spLocks noChangeArrowheads="1"/>
              </p:cNvSpPr>
              <p:nvPr/>
            </p:nvSpPr>
            <p:spPr bwMode="auto">
              <a:xfrm>
                <a:off x="4411690" y="2605149"/>
                <a:ext cx="25968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514" name="Group 1513"/>
            <p:cNvGrpSpPr/>
            <p:nvPr/>
          </p:nvGrpSpPr>
          <p:grpSpPr>
            <a:xfrm>
              <a:off x="3074253" y="2580717"/>
              <a:ext cx="1713293" cy="1343211"/>
              <a:chOff x="4411690" y="2508709"/>
              <a:chExt cx="1826001" cy="1343211"/>
            </a:xfrm>
          </p:grpSpPr>
          <p:sp>
            <p:nvSpPr>
              <p:cNvPr id="1515" name="Line 320"/>
              <p:cNvSpPr>
                <a:spLocks noChangeShapeType="1"/>
              </p:cNvSpPr>
              <p:nvPr/>
            </p:nvSpPr>
            <p:spPr bwMode="auto">
              <a:xfrm>
                <a:off x="4716866" y="3705684"/>
                <a:ext cx="152082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6" name="Line 321"/>
              <p:cNvSpPr>
                <a:spLocks noChangeShapeType="1"/>
              </p:cNvSpPr>
              <p:nvPr/>
            </p:nvSpPr>
            <p:spPr bwMode="auto">
              <a:xfrm>
                <a:off x="4718454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7" name="Line 322"/>
              <p:cNvSpPr>
                <a:spLocks noChangeShapeType="1"/>
              </p:cNvSpPr>
              <p:nvPr/>
            </p:nvSpPr>
            <p:spPr bwMode="auto">
              <a:xfrm>
                <a:off x="4769254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8" name="Line 323"/>
              <p:cNvSpPr>
                <a:spLocks noChangeShapeType="1"/>
              </p:cNvSpPr>
              <p:nvPr/>
            </p:nvSpPr>
            <p:spPr bwMode="auto">
              <a:xfrm>
                <a:off x="4820054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9" name="Line 324"/>
              <p:cNvSpPr>
                <a:spLocks noChangeShapeType="1"/>
              </p:cNvSpPr>
              <p:nvPr/>
            </p:nvSpPr>
            <p:spPr bwMode="auto">
              <a:xfrm>
                <a:off x="48692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0" name="Line 325"/>
              <p:cNvSpPr>
                <a:spLocks noChangeShapeType="1"/>
              </p:cNvSpPr>
              <p:nvPr/>
            </p:nvSpPr>
            <p:spPr bwMode="auto">
              <a:xfrm>
                <a:off x="49200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1" name="Line 326"/>
              <p:cNvSpPr>
                <a:spLocks noChangeShapeType="1"/>
              </p:cNvSpPr>
              <p:nvPr/>
            </p:nvSpPr>
            <p:spPr bwMode="auto">
              <a:xfrm>
                <a:off x="49708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2" name="Line 327"/>
              <p:cNvSpPr>
                <a:spLocks noChangeShapeType="1"/>
              </p:cNvSpPr>
              <p:nvPr/>
            </p:nvSpPr>
            <p:spPr bwMode="auto">
              <a:xfrm>
                <a:off x="50216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3" name="Line 328"/>
              <p:cNvSpPr>
                <a:spLocks noChangeShapeType="1"/>
              </p:cNvSpPr>
              <p:nvPr/>
            </p:nvSpPr>
            <p:spPr bwMode="auto">
              <a:xfrm>
                <a:off x="5074054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4" name="Line 329"/>
              <p:cNvSpPr>
                <a:spLocks noChangeShapeType="1"/>
              </p:cNvSpPr>
              <p:nvPr/>
            </p:nvSpPr>
            <p:spPr bwMode="auto">
              <a:xfrm>
                <a:off x="5124854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5" name="Line 330"/>
              <p:cNvSpPr>
                <a:spLocks noChangeShapeType="1"/>
              </p:cNvSpPr>
              <p:nvPr/>
            </p:nvSpPr>
            <p:spPr bwMode="auto">
              <a:xfrm>
                <a:off x="51740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6" name="Line 331"/>
              <p:cNvSpPr>
                <a:spLocks noChangeShapeType="1"/>
              </p:cNvSpPr>
              <p:nvPr/>
            </p:nvSpPr>
            <p:spPr bwMode="auto">
              <a:xfrm>
                <a:off x="52248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7" name="Line 332"/>
              <p:cNvSpPr>
                <a:spLocks noChangeShapeType="1"/>
              </p:cNvSpPr>
              <p:nvPr/>
            </p:nvSpPr>
            <p:spPr bwMode="auto">
              <a:xfrm>
                <a:off x="52756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8" name="Line 333"/>
              <p:cNvSpPr>
                <a:spLocks noChangeShapeType="1"/>
              </p:cNvSpPr>
              <p:nvPr/>
            </p:nvSpPr>
            <p:spPr bwMode="auto">
              <a:xfrm>
                <a:off x="53264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9" name="Line 334"/>
              <p:cNvSpPr>
                <a:spLocks noChangeShapeType="1"/>
              </p:cNvSpPr>
              <p:nvPr/>
            </p:nvSpPr>
            <p:spPr bwMode="auto">
              <a:xfrm>
                <a:off x="53772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0" name="Line 335"/>
              <p:cNvSpPr>
                <a:spLocks noChangeShapeType="1"/>
              </p:cNvSpPr>
              <p:nvPr/>
            </p:nvSpPr>
            <p:spPr bwMode="auto">
              <a:xfrm>
                <a:off x="54280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1" name="Line 336"/>
              <p:cNvSpPr>
                <a:spLocks noChangeShapeType="1"/>
              </p:cNvSpPr>
              <p:nvPr/>
            </p:nvSpPr>
            <p:spPr bwMode="auto">
              <a:xfrm>
                <a:off x="54772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2" name="Line 337"/>
              <p:cNvSpPr>
                <a:spLocks noChangeShapeType="1"/>
              </p:cNvSpPr>
              <p:nvPr/>
            </p:nvSpPr>
            <p:spPr bwMode="auto">
              <a:xfrm>
                <a:off x="55280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3" name="Line 338"/>
              <p:cNvSpPr>
                <a:spLocks noChangeShapeType="1"/>
              </p:cNvSpPr>
              <p:nvPr/>
            </p:nvSpPr>
            <p:spPr bwMode="auto">
              <a:xfrm>
                <a:off x="55788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4" name="Line 339"/>
              <p:cNvSpPr>
                <a:spLocks noChangeShapeType="1"/>
              </p:cNvSpPr>
              <p:nvPr/>
            </p:nvSpPr>
            <p:spPr bwMode="auto">
              <a:xfrm>
                <a:off x="56296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5" name="Line 340"/>
              <p:cNvSpPr>
                <a:spLocks noChangeShapeType="1"/>
              </p:cNvSpPr>
              <p:nvPr/>
            </p:nvSpPr>
            <p:spPr bwMode="auto">
              <a:xfrm>
                <a:off x="56804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6" name="Line 341"/>
              <p:cNvSpPr>
                <a:spLocks noChangeShapeType="1"/>
              </p:cNvSpPr>
              <p:nvPr/>
            </p:nvSpPr>
            <p:spPr bwMode="auto">
              <a:xfrm>
                <a:off x="57312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7" name="Line 342"/>
              <p:cNvSpPr>
                <a:spLocks noChangeShapeType="1"/>
              </p:cNvSpPr>
              <p:nvPr/>
            </p:nvSpPr>
            <p:spPr bwMode="auto">
              <a:xfrm>
                <a:off x="5780491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8" name="Line 343"/>
              <p:cNvSpPr>
                <a:spLocks noChangeShapeType="1"/>
              </p:cNvSpPr>
              <p:nvPr/>
            </p:nvSpPr>
            <p:spPr bwMode="auto">
              <a:xfrm>
                <a:off x="5831291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9" name="Line 344"/>
              <p:cNvSpPr>
                <a:spLocks noChangeShapeType="1"/>
              </p:cNvSpPr>
              <p:nvPr/>
            </p:nvSpPr>
            <p:spPr bwMode="auto">
              <a:xfrm>
                <a:off x="58836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0" name="Line 345"/>
              <p:cNvSpPr>
                <a:spLocks noChangeShapeType="1"/>
              </p:cNvSpPr>
              <p:nvPr/>
            </p:nvSpPr>
            <p:spPr bwMode="auto">
              <a:xfrm>
                <a:off x="59344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1" name="Line 346"/>
              <p:cNvSpPr>
                <a:spLocks noChangeShapeType="1"/>
              </p:cNvSpPr>
              <p:nvPr/>
            </p:nvSpPr>
            <p:spPr bwMode="auto">
              <a:xfrm>
                <a:off x="59852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2" name="Line 347"/>
              <p:cNvSpPr>
                <a:spLocks noChangeShapeType="1"/>
              </p:cNvSpPr>
              <p:nvPr/>
            </p:nvSpPr>
            <p:spPr bwMode="auto">
              <a:xfrm>
                <a:off x="60360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3" name="Line 348"/>
              <p:cNvSpPr>
                <a:spLocks noChangeShapeType="1"/>
              </p:cNvSpPr>
              <p:nvPr/>
            </p:nvSpPr>
            <p:spPr bwMode="auto">
              <a:xfrm>
                <a:off x="6085291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4" name="Line 349"/>
              <p:cNvSpPr>
                <a:spLocks noChangeShapeType="1"/>
              </p:cNvSpPr>
              <p:nvPr/>
            </p:nvSpPr>
            <p:spPr bwMode="auto">
              <a:xfrm>
                <a:off x="6136091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5" name="Line 350"/>
              <p:cNvSpPr>
                <a:spLocks noChangeShapeType="1"/>
              </p:cNvSpPr>
              <p:nvPr/>
            </p:nvSpPr>
            <p:spPr bwMode="auto">
              <a:xfrm>
                <a:off x="6186891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6" name="Line 351"/>
              <p:cNvSpPr>
                <a:spLocks noChangeShapeType="1"/>
              </p:cNvSpPr>
              <p:nvPr/>
            </p:nvSpPr>
            <p:spPr bwMode="auto">
              <a:xfrm>
                <a:off x="4718454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7" name="Line 352"/>
              <p:cNvSpPr>
                <a:spLocks noChangeShapeType="1"/>
              </p:cNvSpPr>
              <p:nvPr/>
            </p:nvSpPr>
            <p:spPr bwMode="auto">
              <a:xfrm>
                <a:off x="4820054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8" name="Line 353"/>
              <p:cNvSpPr>
                <a:spLocks noChangeShapeType="1"/>
              </p:cNvSpPr>
              <p:nvPr/>
            </p:nvSpPr>
            <p:spPr bwMode="auto">
              <a:xfrm>
                <a:off x="4920066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9" name="Line 354"/>
              <p:cNvSpPr>
                <a:spLocks noChangeShapeType="1"/>
              </p:cNvSpPr>
              <p:nvPr/>
            </p:nvSpPr>
            <p:spPr bwMode="auto">
              <a:xfrm>
                <a:off x="5021666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0" name="Line 355"/>
              <p:cNvSpPr>
                <a:spLocks noChangeShapeType="1"/>
              </p:cNvSpPr>
              <p:nvPr/>
            </p:nvSpPr>
            <p:spPr bwMode="auto">
              <a:xfrm>
                <a:off x="5124854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1" name="Line 356"/>
              <p:cNvSpPr>
                <a:spLocks noChangeShapeType="1"/>
              </p:cNvSpPr>
              <p:nvPr/>
            </p:nvSpPr>
            <p:spPr bwMode="auto">
              <a:xfrm>
                <a:off x="5224866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2" name="Line 357"/>
              <p:cNvSpPr>
                <a:spLocks noChangeShapeType="1"/>
              </p:cNvSpPr>
              <p:nvPr/>
            </p:nvSpPr>
            <p:spPr bwMode="auto">
              <a:xfrm>
                <a:off x="5326466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3" name="Line 358"/>
              <p:cNvSpPr>
                <a:spLocks noChangeShapeType="1"/>
              </p:cNvSpPr>
              <p:nvPr/>
            </p:nvSpPr>
            <p:spPr bwMode="auto">
              <a:xfrm>
                <a:off x="5428066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4" name="Line 359"/>
              <p:cNvSpPr>
                <a:spLocks noChangeShapeType="1"/>
              </p:cNvSpPr>
              <p:nvPr/>
            </p:nvSpPr>
            <p:spPr bwMode="auto">
              <a:xfrm>
                <a:off x="5528079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5" name="Line 360"/>
              <p:cNvSpPr>
                <a:spLocks noChangeShapeType="1"/>
              </p:cNvSpPr>
              <p:nvPr/>
            </p:nvSpPr>
            <p:spPr bwMode="auto">
              <a:xfrm>
                <a:off x="5629679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6" name="Line 361"/>
              <p:cNvSpPr>
                <a:spLocks noChangeShapeType="1"/>
              </p:cNvSpPr>
              <p:nvPr/>
            </p:nvSpPr>
            <p:spPr bwMode="auto">
              <a:xfrm>
                <a:off x="5731279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7" name="Line 362"/>
              <p:cNvSpPr>
                <a:spLocks noChangeShapeType="1"/>
              </p:cNvSpPr>
              <p:nvPr/>
            </p:nvSpPr>
            <p:spPr bwMode="auto">
              <a:xfrm>
                <a:off x="5831291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8" name="Line 363"/>
              <p:cNvSpPr>
                <a:spLocks noChangeShapeType="1"/>
              </p:cNvSpPr>
              <p:nvPr/>
            </p:nvSpPr>
            <p:spPr bwMode="auto">
              <a:xfrm>
                <a:off x="5934479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9" name="Line 364"/>
              <p:cNvSpPr>
                <a:spLocks noChangeShapeType="1"/>
              </p:cNvSpPr>
              <p:nvPr/>
            </p:nvSpPr>
            <p:spPr bwMode="auto">
              <a:xfrm>
                <a:off x="6036079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0" name="Line 365"/>
              <p:cNvSpPr>
                <a:spLocks noChangeShapeType="1"/>
              </p:cNvSpPr>
              <p:nvPr/>
            </p:nvSpPr>
            <p:spPr bwMode="auto">
              <a:xfrm>
                <a:off x="6136091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1" name="Rectangle 368"/>
              <p:cNvSpPr>
                <a:spLocks noChangeArrowheads="1"/>
              </p:cNvSpPr>
              <p:nvPr/>
            </p:nvSpPr>
            <p:spPr bwMode="auto">
              <a:xfrm>
                <a:off x="4849868" y="3728809"/>
                <a:ext cx="14427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2.0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2" name="Rectangle 371"/>
              <p:cNvSpPr>
                <a:spLocks noChangeArrowheads="1"/>
              </p:cNvSpPr>
              <p:nvPr/>
            </p:nvSpPr>
            <p:spPr bwMode="auto">
              <a:xfrm>
                <a:off x="5154668" y="3728809"/>
                <a:ext cx="14427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2.6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3" name="Rectangle 374"/>
              <p:cNvSpPr>
                <a:spLocks noChangeArrowheads="1"/>
              </p:cNvSpPr>
              <p:nvPr/>
            </p:nvSpPr>
            <p:spPr bwMode="auto">
              <a:xfrm>
                <a:off x="5457881" y="3728809"/>
                <a:ext cx="14427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3.2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4" name="Rectangle 377"/>
              <p:cNvSpPr>
                <a:spLocks noChangeArrowheads="1"/>
              </p:cNvSpPr>
              <p:nvPr/>
            </p:nvSpPr>
            <p:spPr bwMode="auto">
              <a:xfrm>
                <a:off x="5761093" y="3728809"/>
                <a:ext cx="14427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3.8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5" name="Rectangle 380"/>
              <p:cNvSpPr>
                <a:spLocks noChangeArrowheads="1"/>
              </p:cNvSpPr>
              <p:nvPr/>
            </p:nvSpPr>
            <p:spPr bwMode="auto">
              <a:xfrm>
                <a:off x="6065893" y="3728809"/>
                <a:ext cx="14427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4.4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6" name="Line 382"/>
              <p:cNvSpPr>
                <a:spLocks noChangeShapeType="1"/>
              </p:cNvSpPr>
              <p:nvPr/>
            </p:nvSpPr>
            <p:spPr bwMode="auto">
              <a:xfrm flipV="1">
                <a:off x="4716866" y="2508709"/>
                <a:ext cx="0" cy="11969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7" name="Line 383"/>
              <p:cNvSpPr>
                <a:spLocks noChangeShapeType="1"/>
              </p:cNvSpPr>
              <p:nvPr/>
            </p:nvSpPr>
            <p:spPr bwMode="auto">
              <a:xfrm flipH="1">
                <a:off x="4715279" y="37056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8" name="Line 384"/>
              <p:cNvSpPr>
                <a:spLocks noChangeShapeType="1"/>
              </p:cNvSpPr>
              <p:nvPr/>
            </p:nvSpPr>
            <p:spPr bwMode="auto">
              <a:xfrm flipH="1">
                <a:off x="4715279" y="368187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" name="Line 385"/>
              <p:cNvSpPr>
                <a:spLocks noChangeShapeType="1"/>
              </p:cNvSpPr>
              <p:nvPr/>
            </p:nvSpPr>
            <p:spPr bwMode="auto">
              <a:xfrm flipH="1">
                <a:off x="4715279" y="36548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0" name="Line 386"/>
              <p:cNvSpPr>
                <a:spLocks noChangeShapeType="1"/>
              </p:cNvSpPr>
              <p:nvPr/>
            </p:nvSpPr>
            <p:spPr bwMode="auto">
              <a:xfrm flipH="1">
                <a:off x="4715279" y="362789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1" name="Line 387"/>
              <p:cNvSpPr>
                <a:spLocks noChangeShapeType="1"/>
              </p:cNvSpPr>
              <p:nvPr/>
            </p:nvSpPr>
            <p:spPr bwMode="auto">
              <a:xfrm flipH="1">
                <a:off x="4715279" y="36040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2" name="Line 388"/>
              <p:cNvSpPr>
                <a:spLocks noChangeShapeType="1"/>
              </p:cNvSpPr>
              <p:nvPr/>
            </p:nvSpPr>
            <p:spPr bwMode="auto">
              <a:xfrm flipH="1">
                <a:off x="4715279" y="357709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3" name="Line 389"/>
              <p:cNvSpPr>
                <a:spLocks noChangeShapeType="1"/>
              </p:cNvSpPr>
              <p:nvPr/>
            </p:nvSpPr>
            <p:spPr bwMode="auto">
              <a:xfrm flipH="1">
                <a:off x="4715279" y="35532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4" name="Line 390"/>
              <p:cNvSpPr>
                <a:spLocks noChangeShapeType="1"/>
              </p:cNvSpPr>
              <p:nvPr/>
            </p:nvSpPr>
            <p:spPr bwMode="auto">
              <a:xfrm flipH="1">
                <a:off x="4715279" y="352629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5" name="Line 391"/>
              <p:cNvSpPr>
                <a:spLocks noChangeShapeType="1"/>
              </p:cNvSpPr>
              <p:nvPr/>
            </p:nvSpPr>
            <p:spPr bwMode="auto">
              <a:xfrm flipH="1">
                <a:off x="4715279" y="34993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6" name="Line 392"/>
              <p:cNvSpPr>
                <a:spLocks noChangeShapeType="1"/>
              </p:cNvSpPr>
              <p:nvPr/>
            </p:nvSpPr>
            <p:spPr bwMode="auto">
              <a:xfrm flipH="1">
                <a:off x="4715279" y="347549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7" name="Line 393"/>
              <p:cNvSpPr>
                <a:spLocks noChangeShapeType="1"/>
              </p:cNvSpPr>
              <p:nvPr/>
            </p:nvSpPr>
            <p:spPr bwMode="auto">
              <a:xfrm flipH="1">
                <a:off x="4715279" y="34485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8" name="Line 394"/>
              <p:cNvSpPr>
                <a:spLocks noChangeShapeType="1"/>
              </p:cNvSpPr>
              <p:nvPr/>
            </p:nvSpPr>
            <p:spPr bwMode="auto">
              <a:xfrm flipH="1">
                <a:off x="4715279" y="342469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9" name="Line 395"/>
              <p:cNvSpPr>
                <a:spLocks noChangeShapeType="1"/>
              </p:cNvSpPr>
              <p:nvPr/>
            </p:nvSpPr>
            <p:spPr bwMode="auto">
              <a:xfrm flipH="1">
                <a:off x="4715279" y="33977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0" name="Line 396"/>
              <p:cNvSpPr>
                <a:spLocks noChangeShapeType="1"/>
              </p:cNvSpPr>
              <p:nvPr/>
            </p:nvSpPr>
            <p:spPr bwMode="auto">
              <a:xfrm flipH="1">
                <a:off x="4715279" y="33723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1" name="Line 397"/>
              <p:cNvSpPr>
                <a:spLocks noChangeShapeType="1"/>
              </p:cNvSpPr>
              <p:nvPr/>
            </p:nvSpPr>
            <p:spPr bwMode="auto">
              <a:xfrm flipH="1">
                <a:off x="4715279" y="33469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2" name="Line 398"/>
              <p:cNvSpPr>
                <a:spLocks noChangeShapeType="1"/>
              </p:cNvSpPr>
              <p:nvPr/>
            </p:nvSpPr>
            <p:spPr bwMode="auto">
              <a:xfrm flipH="1">
                <a:off x="4715279" y="33215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3" name="Line 399"/>
              <p:cNvSpPr>
                <a:spLocks noChangeShapeType="1"/>
              </p:cNvSpPr>
              <p:nvPr/>
            </p:nvSpPr>
            <p:spPr bwMode="auto">
              <a:xfrm flipH="1">
                <a:off x="4715279" y="32945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4" name="Line 400"/>
              <p:cNvSpPr>
                <a:spLocks noChangeShapeType="1"/>
              </p:cNvSpPr>
              <p:nvPr/>
            </p:nvSpPr>
            <p:spPr bwMode="auto">
              <a:xfrm flipH="1">
                <a:off x="4715279" y="32707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5" name="Line 401"/>
              <p:cNvSpPr>
                <a:spLocks noChangeShapeType="1"/>
              </p:cNvSpPr>
              <p:nvPr/>
            </p:nvSpPr>
            <p:spPr bwMode="auto">
              <a:xfrm flipH="1">
                <a:off x="4715279" y="32437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6" name="Line 402"/>
              <p:cNvSpPr>
                <a:spLocks noChangeShapeType="1"/>
              </p:cNvSpPr>
              <p:nvPr/>
            </p:nvSpPr>
            <p:spPr bwMode="auto">
              <a:xfrm flipH="1">
                <a:off x="4715279" y="32183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7" name="Line 403"/>
              <p:cNvSpPr>
                <a:spLocks noChangeShapeType="1"/>
              </p:cNvSpPr>
              <p:nvPr/>
            </p:nvSpPr>
            <p:spPr bwMode="auto">
              <a:xfrm flipH="1">
                <a:off x="4715279" y="31929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8" name="Line 404"/>
              <p:cNvSpPr>
                <a:spLocks noChangeShapeType="1"/>
              </p:cNvSpPr>
              <p:nvPr/>
            </p:nvSpPr>
            <p:spPr bwMode="auto">
              <a:xfrm flipH="1">
                <a:off x="4715279" y="316593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9" name="Line 405"/>
              <p:cNvSpPr>
                <a:spLocks noChangeShapeType="1"/>
              </p:cNvSpPr>
              <p:nvPr/>
            </p:nvSpPr>
            <p:spPr bwMode="auto">
              <a:xfrm flipH="1">
                <a:off x="4715279" y="31421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0" name="Line 406"/>
              <p:cNvSpPr>
                <a:spLocks noChangeShapeType="1"/>
              </p:cNvSpPr>
              <p:nvPr/>
            </p:nvSpPr>
            <p:spPr bwMode="auto">
              <a:xfrm flipH="1">
                <a:off x="4715279" y="311513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1" name="Line 407"/>
              <p:cNvSpPr>
                <a:spLocks noChangeShapeType="1"/>
              </p:cNvSpPr>
              <p:nvPr/>
            </p:nvSpPr>
            <p:spPr bwMode="auto">
              <a:xfrm flipH="1">
                <a:off x="4715279" y="30913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2" name="Line 408"/>
              <p:cNvSpPr>
                <a:spLocks noChangeShapeType="1"/>
              </p:cNvSpPr>
              <p:nvPr/>
            </p:nvSpPr>
            <p:spPr bwMode="auto">
              <a:xfrm flipH="1">
                <a:off x="4715279" y="306433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3" name="Line 409"/>
              <p:cNvSpPr>
                <a:spLocks noChangeShapeType="1"/>
              </p:cNvSpPr>
              <p:nvPr/>
            </p:nvSpPr>
            <p:spPr bwMode="auto">
              <a:xfrm flipH="1">
                <a:off x="4715279" y="303734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4" name="Line 410"/>
              <p:cNvSpPr>
                <a:spLocks noChangeShapeType="1"/>
              </p:cNvSpPr>
              <p:nvPr/>
            </p:nvSpPr>
            <p:spPr bwMode="auto">
              <a:xfrm flipH="1">
                <a:off x="4715279" y="301353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5" name="Line 411"/>
              <p:cNvSpPr>
                <a:spLocks noChangeShapeType="1"/>
              </p:cNvSpPr>
              <p:nvPr/>
            </p:nvSpPr>
            <p:spPr bwMode="auto">
              <a:xfrm flipH="1">
                <a:off x="4715279" y="298654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6" name="Line 412"/>
              <p:cNvSpPr>
                <a:spLocks noChangeShapeType="1"/>
              </p:cNvSpPr>
              <p:nvPr/>
            </p:nvSpPr>
            <p:spPr bwMode="auto">
              <a:xfrm flipH="1">
                <a:off x="4715279" y="296273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7" name="Line 413"/>
              <p:cNvSpPr>
                <a:spLocks noChangeShapeType="1"/>
              </p:cNvSpPr>
              <p:nvPr/>
            </p:nvSpPr>
            <p:spPr bwMode="auto">
              <a:xfrm flipH="1">
                <a:off x="4715279" y="293574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8" name="Line 414"/>
              <p:cNvSpPr>
                <a:spLocks noChangeShapeType="1"/>
              </p:cNvSpPr>
              <p:nvPr/>
            </p:nvSpPr>
            <p:spPr bwMode="auto">
              <a:xfrm flipH="1">
                <a:off x="4715279" y="291034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9" name="Line 415"/>
              <p:cNvSpPr>
                <a:spLocks noChangeShapeType="1"/>
              </p:cNvSpPr>
              <p:nvPr/>
            </p:nvSpPr>
            <p:spPr bwMode="auto">
              <a:xfrm flipH="1">
                <a:off x="4715279" y="288494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0" name="Line 416"/>
              <p:cNvSpPr>
                <a:spLocks noChangeShapeType="1"/>
              </p:cNvSpPr>
              <p:nvPr/>
            </p:nvSpPr>
            <p:spPr bwMode="auto">
              <a:xfrm flipH="1">
                <a:off x="4715279" y="28579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1" name="Line 417"/>
              <p:cNvSpPr>
                <a:spLocks noChangeShapeType="1"/>
              </p:cNvSpPr>
              <p:nvPr/>
            </p:nvSpPr>
            <p:spPr bwMode="auto">
              <a:xfrm flipH="1">
                <a:off x="4715279" y="28325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2" name="Line 418"/>
              <p:cNvSpPr>
                <a:spLocks noChangeShapeType="1"/>
              </p:cNvSpPr>
              <p:nvPr/>
            </p:nvSpPr>
            <p:spPr bwMode="auto">
              <a:xfrm flipH="1">
                <a:off x="4715279" y="28071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3" name="Line 419"/>
              <p:cNvSpPr>
                <a:spLocks noChangeShapeType="1"/>
              </p:cNvSpPr>
              <p:nvPr/>
            </p:nvSpPr>
            <p:spPr bwMode="auto">
              <a:xfrm flipH="1">
                <a:off x="4715279" y="27817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4" name="Line 420"/>
              <p:cNvSpPr>
                <a:spLocks noChangeShapeType="1"/>
              </p:cNvSpPr>
              <p:nvPr/>
            </p:nvSpPr>
            <p:spPr bwMode="auto">
              <a:xfrm flipH="1">
                <a:off x="4715279" y="27563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5" name="Line 421"/>
              <p:cNvSpPr>
                <a:spLocks noChangeShapeType="1"/>
              </p:cNvSpPr>
              <p:nvPr/>
            </p:nvSpPr>
            <p:spPr bwMode="auto">
              <a:xfrm flipH="1">
                <a:off x="4715279" y="27309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6" name="Line 422"/>
              <p:cNvSpPr>
                <a:spLocks noChangeShapeType="1"/>
              </p:cNvSpPr>
              <p:nvPr/>
            </p:nvSpPr>
            <p:spPr bwMode="auto">
              <a:xfrm flipH="1">
                <a:off x="4715279" y="270397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7" name="Line 423"/>
              <p:cNvSpPr>
                <a:spLocks noChangeShapeType="1"/>
              </p:cNvSpPr>
              <p:nvPr/>
            </p:nvSpPr>
            <p:spPr bwMode="auto">
              <a:xfrm flipH="1">
                <a:off x="4715279" y="26801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8" name="Line 424"/>
              <p:cNvSpPr>
                <a:spLocks noChangeShapeType="1"/>
              </p:cNvSpPr>
              <p:nvPr/>
            </p:nvSpPr>
            <p:spPr bwMode="auto">
              <a:xfrm flipH="1">
                <a:off x="4715279" y="265317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9" name="Line 425"/>
              <p:cNvSpPr>
                <a:spLocks noChangeShapeType="1"/>
              </p:cNvSpPr>
              <p:nvPr/>
            </p:nvSpPr>
            <p:spPr bwMode="auto">
              <a:xfrm flipH="1">
                <a:off x="4715279" y="26293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0" name="Line 426"/>
              <p:cNvSpPr>
                <a:spLocks noChangeShapeType="1"/>
              </p:cNvSpPr>
              <p:nvPr/>
            </p:nvSpPr>
            <p:spPr bwMode="auto">
              <a:xfrm flipH="1">
                <a:off x="4715279" y="260237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1" name="Line 427"/>
              <p:cNvSpPr>
                <a:spLocks noChangeShapeType="1"/>
              </p:cNvSpPr>
              <p:nvPr/>
            </p:nvSpPr>
            <p:spPr bwMode="auto">
              <a:xfrm flipH="1">
                <a:off x="4715279" y="25753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2" name="Line 428"/>
              <p:cNvSpPr>
                <a:spLocks noChangeShapeType="1"/>
              </p:cNvSpPr>
              <p:nvPr/>
            </p:nvSpPr>
            <p:spPr bwMode="auto">
              <a:xfrm flipH="1">
                <a:off x="4715279" y="255157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3" name="Line 429"/>
              <p:cNvSpPr>
                <a:spLocks noChangeShapeType="1"/>
              </p:cNvSpPr>
              <p:nvPr/>
            </p:nvSpPr>
            <p:spPr bwMode="auto">
              <a:xfrm flipH="1">
                <a:off x="4715279" y="25245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4" name="Line 430"/>
              <p:cNvSpPr>
                <a:spLocks noChangeShapeType="1"/>
              </p:cNvSpPr>
              <p:nvPr/>
            </p:nvSpPr>
            <p:spPr bwMode="auto">
              <a:xfrm flipH="1">
                <a:off x="4712104" y="37056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5" name="Line 431"/>
              <p:cNvSpPr>
                <a:spLocks noChangeShapeType="1"/>
              </p:cNvSpPr>
              <p:nvPr/>
            </p:nvSpPr>
            <p:spPr bwMode="auto">
              <a:xfrm flipH="1">
                <a:off x="4712104" y="36548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6" name="Line 432"/>
              <p:cNvSpPr>
                <a:spLocks noChangeShapeType="1"/>
              </p:cNvSpPr>
              <p:nvPr/>
            </p:nvSpPr>
            <p:spPr bwMode="auto">
              <a:xfrm flipH="1">
                <a:off x="4712104" y="36040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7" name="Line 433"/>
              <p:cNvSpPr>
                <a:spLocks noChangeShapeType="1"/>
              </p:cNvSpPr>
              <p:nvPr/>
            </p:nvSpPr>
            <p:spPr bwMode="auto">
              <a:xfrm flipH="1">
                <a:off x="4712104" y="35532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8" name="Line 434"/>
              <p:cNvSpPr>
                <a:spLocks noChangeShapeType="1"/>
              </p:cNvSpPr>
              <p:nvPr/>
            </p:nvSpPr>
            <p:spPr bwMode="auto">
              <a:xfrm flipH="1">
                <a:off x="4712104" y="349930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9" name="Line 435"/>
              <p:cNvSpPr>
                <a:spLocks noChangeShapeType="1"/>
              </p:cNvSpPr>
              <p:nvPr/>
            </p:nvSpPr>
            <p:spPr bwMode="auto">
              <a:xfrm flipH="1">
                <a:off x="4712104" y="344850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0" name="Line 436"/>
              <p:cNvSpPr>
                <a:spLocks noChangeShapeType="1"/>
              </p:cNvSpPr>
              <p:nvPr/>
            </p:nvSpPr>
            <p:spPr bwMode="auto">
              <a:xfrm flipH="1">
                <a:off x="4712104" y="339770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1" name="Line 437"/>
              <p:cNvSpPr>
                <a:spLocks noChangeShapeType="1"/>
              </p:cNvSpPr>
              <p:nvPr/>
            </p:nvSpPr>
            <p:spPr bwMode="auto">
              <a:xfrm flipH="1">
                <a:off x="4712104" y="334690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2" name="Line 438"/>
              <p:cNvSpPr>
                <a:spLocks noChangeShapeType="1"/>
              </p:cNvSpPr>
              <p:nvPr/>
            </p:nvSpPr>
            <p:spPr bwMode="auto">
              <a:xfrm flipH="1">
                <a:off x="4712104" y="3294522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3" name="Line 439"/>
              <p:cNvSpPr>
                <a:spLocks noChangeShapeType="1"/>
              </p:cNvSpPr>
              <p:nvPr/>
            </p:nvSpPr>
            <p:spPr bwMode="auto">
              <a:xfrm flipH="1">
                <a:off x="4712104" y="3243722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4" name="Line 440"/>
              <p:cNvSpPr>
                <a:spLocks noChangeShapeType="1"/>
              </p:cNvSpPr>
              <p:nvPr/>
            </p:nvSpPr>
            <p:spPr bwMode="auto">
              <a:xfrm flipH="1">
                <a:off x="4712104" y="3192922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5" name="Line 441"/>
              <p:cNvSpPr>
                <a:spLocks noChangeShapeType="1"/>
              </p:cNvSpPr>
              <p:nvPr/>
            </p:nvSpPr>
            <p:spPr bwMode="auto">
              <a:xfrm flipH="1">
                <a:off x="4712104" y="3142122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6" name="Line 442"/>
              <p:cNvSpPr>
                <a:spLocks noChangeShapeType="1"/>
              </p:cNvSpPr>
              <p:nvPr/>
            </p:nvSpPr>
            <p:spPr bwMode="auto">
              <a:xfrm flipH="1">
                <a:off x="4712104" y="3091322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7" name="Line 443"/>
              <p:cNvSpPr>
                <a:spLocks noChangeShapeType="1"/>
              </p:cNvSpPr>
              <p:nvPr/>
            </p:nvSpPr>
            <p:spPr bwMode="auto">
              <a:xfrm flipH="1">
                <a:off x="4712104" y="3037347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8" name="Line 444"/>
              <p:cNvSpPr>
                <a:spLocks noChangeShapeType="1"/>
              </p:cNvSpPr>
              <p:nvPr/>
            </p:nvSpPr>
            <p:spPr bwMode="auto">
              <a:xfrm flipH="1">
                <a:off x="4712104" y="2986547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9" name="Line 445"/>
              <p:cNvSpPr>
                <a:spLocks noChangeShapeType="1"/>
              </p:cNvSpPr>
              <p:nvPr/>
            </p:nvSpPr>
            <p:spPr bwMode="auto">
              <a:xfrm flipH="1">
                <a:off x="4712104" y="2935747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0" name="Line 446"/>
              <p:cNvSpPr>
                <a:spLocks noChangeShapeType="1"/>
              </p:cNvSpPr>
              <p:nvPr/>
            </p:nvSpPr>
            <p:spPr bwMode="auto">
              <a:xfrm flipH="1">
                <a:off x="4712104" y="2884947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1" name="Line 447"/>
              <p:cNvSpPr>
                <a:spLocks noChangeShapeType="1"/>
              </p:cNvSpPr>
              <p:nvPr/>
            </p:nvSpPr>
            <p:spPr bwMode="auto">
              <a:xfrm flipH="1">
                <a:off x="4712104" y="283255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2" name="Line 448"/>
              <p:cNvSpPr>
                <a:spLocks noChangeShapeType="1"/>
              </p:cNvSpPr>
              <p:nvPr/>
            </p:nvSpPr>
            <p:spPr bwMode="auto">
              <a:xfrm flipH="1">
                <a:off x="4712104" y="278175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3" name="Line 449"/>
              <p:cNvSpPr>
                <a:spLocks noChangeShapeType="1"/>
              </p:cNvSpPr>
              <p:nvPr/>
            </p:nvSpPr>
            <p:spPr bwMode="auto">
              <a:xfrm flipH="1">
                <a:off x="4712104" y="273095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4" name="Line 450"/>
              <p:cNvSpPr>
                <a:spLocks noChangeShapeType="1"/>
              </p:cNvSpPr>
              <p:nvPr/>
            </p:nvSpPr>
            <p:spPr bwMode="auto">
              <a:xfrm flipH="1">
                <a:off x="4712104" y="268015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5" name="Line 451"/>
              <p:cNvSpPr>
                <a:spLocks noChangeShapeType="1"/>
              </p:cNvSpPr>
              <p:nvPr/>
            </p:nvSpPr>
            <p:spPr bwMode="auto">
              <a:xfrm flipH="1">
                <a:off x="4712104" y="262935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6" name="Line 452"/>
              <p:cNvSpPr>
                <a:spLocks noChangeShapeType="1"/>
              </p:cNvSpPr>
              <p:nvPr/>
            </p:nvSpPr>
            <p:spPr bwMode="auto">
              <a:xfrm flipH="1">
                <a:off x="4712104" y="25753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7" name="Line 453"/>
              <p:cNvSpPr>
                <a:spLocks noChangeShapeType="1"/>
              </p:cNvSpPr>
              <p:nvPr/>
            </p:nvSpPr>
            <p:spPr bwMode="auto">
              <a:xfrm flipH="1">
                <a:off x="4712104" y="25245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8" name="Rectangle 459"/>
              <p:cNvSpPr>
                <a:spLocks noChangeArrowheads="1"/>
              </p:cNvSpPr>
              <p:nvPr/>
            </p:nvSpPr>
            <p:spPr bwMode="auto">
              <a:xfrm>
                <a:off x="4411690" y="3376674"/>
                <a:ext cx="25968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9" name="Rectangle 464"/>
              <p:cNvSpPr>
                <a:spLocks noChangeArrowheads="1"/>
              </p:cNvSpPr>
              <p:nvPr/>
            </p:nvSpPr>
            <p:spPr bwMode="auto">
              <a:xfrm>
                <a:off x="4411690" y="3121086"/>
                <a:ext cx="25968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0" name="Rectangle 469"/>
              <p:cNvSpPr>
                <a:spLocks noChangeArrowheads="1"/>
              </p:cNvSpPr>
              <p:nvPr/>
            </p:nvSpPr>
            <p:spPr bwMode="auto">
              <a:xfrm>
                <a:off x="4411690" y="2863911"/>
                <a:ext cx="25968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1" name="Rectangle 474"/>
              <p:cNvSpPr>
                <a:spLocks noChangeArrowheads="1"/>
              </p:cNvSpPr>
              <p:nvPr/>
            </p:nvSpPr>
            <p:spPr bwMode="auto">
              <a:xfrm>
                <a:off x="4411690" y="2605149"/>
                <a:ext cx="25968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821" name="Freeform 1410"/>
            <p:cNvSpPr>
              <a:spLocks/>
            </p:cNvSpPr>
            <p:nvPr/>
          </p:nvSpPr>
          <p:spPr bwMode="auto">
            <a:xfrm>
              <a:off x="3368359" y="5296530"/>
              <a:ext cx="1428444" cy="79063"/>
            </a:xfrm>
            <a:custGeom>
              <a:avLst/>
              <a:gdLst>
                <a:gd name="T0" fmla="*/ 13 w 895"/>
                <a:gd name="T1" fmla="*/ 196 h 588"/>
                <a:gd name="T2" fmla="*/ 29 w 895"/>
                <a:gd name="T3" fmla="*/ 490 h 588"/>
                <a:gd name="T4" fmla="*/ 46 w 895"/>
                <a:gd name="T5" fmla="*/ 294 h 588"/>
                <a:gd name="T6" fmla="*/ 61 w 895"/>
                <a:gd name="T7" fmla="*/ 294 h 588"/>
                <a:gd name="T8" fmla="*/ 78 w 895"/>
                <a:gd name="T9" fmla="*/ 490 h 588"/>
                <a:gd name="T10" fmla="*/ 93 w 895"/>
                <a:gd name="T11" fmla="*/ 490 h 588"/>
                <a:gd name="T12" fmla="*/ 109 w 895"/>
                <a:gd name="T13" fmla="*/ 490 h 588"/>
                <a:gd name="T14" fmla="*/ 123 w 895"/>
                <a:gd name="T15" fmla="*/ 392 h 588"/>
                <a:gd name="T16" fmla="*/ 136 w 895"/>
                <a:gd name="T17" fmla="*/ 392 h 588"/>
                <a:gd name="T18" fmla="*/ 150 w 895"/>
                <a:gd name="T19" fmla="*/ 490 h 588"/>
                <a:gd name="T20" fmla="*/ 165 w 895"/>
                <a:gd name="T21" fmla="*/ 588 h 588"/>
                <a:gd name="T22" fmla="*/ 178 w 895"/>
                <a:gd name="T23" fmla="*/ 490 h 588"/>
                <a:gd name="T24" fmla="*/ 192 w 895"/>
                <a:gd name="T25" fmla="*/ 588 h 588"/>
                <a:gd name="T26" fmla="*/ 205 w 895"/>
                <a:gd name="T27" fmla="*/ 588 h 588"/>
                <a:gd name="T28" fmla="*/ 219 w 895"/>
                <a:gd name="T29" fmla="*/ 588 h 588"/>
                <a:gd name="T30" fmla="*/ 234 w 895"/>
                <a:gd name="T31" fmla="*/ 490 h 588"/>
                <a:gd name="T32" fmla="*/ 250 w 895"/>
                <a:gd name="T33" fmla="*/ 588 h 588"/>
                <a:gd name="T34" fmla="*/ 266 w 895"/>
                <a:gd name="T35" fmla="*/ 392 h 588"/>
                <a:gd name="T36" fmla="*/ 282 w 895"/>
                <a:gd name="T37" fmla="*/ 490 h 588"/>
                <a:gd name="T38" fmla="*/ 297 w 895"/>
                <a:gd name="T39" fmla="*/ 588 h 588"/>
                <a:gd name="T40" fmla="*/ 311 w 895"/>
                <a:gd name="T41" fmla="*/ 392 h 588"/>
                <a:gd name="T42" fmla="*/ 326 w 895"/>
                <a:gd name="T43" fmla="*/ 490 h 588"/>
                <a:gd name="T44" fmla="*/ 342 w 895"/>
                <a:gd name="T45" fmla="*/ 588 h 588"/>
                <a:gd name="T46" fmla="*/ 357 w 895"/>
                <a:gd name="T47" fmla="*/ 392 h 588"/>
                <a:gd name="T48" fmla="*/ 371 w 895"/>
                <a:gd name="T49" fmla="*/ 294 h 588"/>
                <a:gd name="T50" fmla="*/ 384 w 895"/>
                <a:gd name="T51" fmla="*/ 490 h 588"/>
                <a:gd name="T52" fmla="*/ 398 w 895"/>
                <a:gd name="T53" fmla="*/ 490 h 588"/>
                <a:gd name="T54" fmla="*/ 412 w 895"/>
                <a:gd name="T55" fmla="*/ 588 h 588"/>
                <a:gd name="T56" fmla="*/ 428 w 895"/>
                <a:gd name="T57" fmla="*/ 294 h 588"/>
                <a:gd name="T58" fmla="*/ 443 w 895"/>
                <a:gd name="T59" fmla="*/ 392 h 588"/>
                <a:gd name="T60" fmla="*/ 457 w 895"/>
                <a:gd name="T61" fmla="*/ 392 h 588"/>
                <a:gd name="T62" fmla="*/ 473 w 895"/>
                <a:gd name="T63" fmla="*/ 294 h 588"/>
                <a:gd name="T64" fmla="*/ 485 w 895"/>
                <a:gd name="T65" fmla="*/ 588 h 588"/>
                <a:gd name="T66" fmla="*/ 499 w 895"/>
                <a:gd name="T67" fmla="*/ 392 h 588"/>
                <a:gd name="T68" fmla="*/ 515 w 895"/>
                <a:gd name="T69" fmla="*/ 294 h 588"/>
                <a:gd name="T70" fmla="*/ 529 w 895"/>
                <a:gd name="T71" fmla="*/ 392 h 588"/>
                <a:gd name="T72" fmla="*/ 544 w 895"/>
                <a:gd name="T73" fmla="*/ 588 h 588"/>
                <a:gd name="T74" fmla="*/ 558 w 895"/>
                <a:gd name="T75" fmla="*/ 490 h 588"/>
                <a:gd name="T76" fmla="*/ 573 w 895"/>
                <a:gd name="T77" fmla="*/ 588 h 588"/>
                <a:gd name="T78" fmla="*/ 587 w 895"/>
                <a:gd name="T79" fmla="*/ 588 h 588"/>
                <a:gd name="T80" fmla="*/ 600 w 895"/>
                <a:gd name="T81" fmla="*/ 490 h 588"/>
                <a:gd name="T82" fmla="*/ 613 w 895"/>
                <a:gd name="T83" fmla="*/ 196 h 588"/>
                <a:gd name="T84" fmla="*/ 627 w 895"/>
                <a:gd name="T85" fmla="*/ 588 h 588"/>
                <a:gd name="T86" fmla="*/ 643 w 895"/>
                <a:gd name="T87" fmla="*/ 98 h 588"/>
                <a:gd name="T88" fmla="*/ 656 w 895"/>
                <a:gd name="T89" fmla="*/ 294 h 588"/>
                <a:gd name="T90" fmla="*/ 671 w 895"/>
                <a:gd name="T91" fmla="*/ 196 h 588"/>
                <a:gd name="T92" fmla="*/ 686 w 895"/>
                <a:gd name="T93" fmla="*/ 588 h 588"/>
                <a:gd name="T94" fmla="*/ 700 w 895"/>
                <a:gd name="T95" fmla="*/ 392 h 588"/>
                <a:gd name="T96" fmla="*/ 714 w 895"/>
                <a:gd name="T97" fmla="*/ 490 h 588"/>
                <a:gd name="T98" fmla="*/ 728 w 895"/>
                <a:gd name="T99" fmla="*/ 392 h 588"/>
                <a:gd name="T100" fmla="*/ 743 w 895"/>
                <a:gd name="T101" fmla="*/ 294 h 588"/>
                <a:gd name="T102" fmla="*/ 758 w 895"/>
                <a:gd name="T103" fmla="*/ 490 h 588"/>
                <a:gd name="T104" fmla="*/ 771 w 895"/>
                <a:gd name="T105" fmla="*/ 588 h 588"/>
                <a:gd name="T106" fmla="*/ 786 w 895"/>
                <a:gd name="T107" fmla="*/ 294 h 588"/>
                <a:gd name="T108" fmla="*/ 800 w 895"/>
                <a:gd name="T109" fmla="*/ 490 h 588"/>
                <a:gd name="T110" fmla="*/ 813 w 895"/>
                <a:gd name="T111" fmla="*/ 588 h 588"/>
                <a:gd name="T112" fmla="*/ 828 w 895"/>
                <a:gd name="T113" fmla="*/ 588 h 588"/>
                <a:gd name="T114" fmla="*/ 842 w 895"/>
                <a:gd name="T115" fmla="*/ 588 h 588"/>
                <a:gd name="T116" fmla="*/ 856 w 895"/>
                <a:gd name="T117" fmla="*/ 490 h 588"/>
                <a:gd name="T118" fmla="*/ 869 w 895"/>
                <a:gd name="T119" fmla="*/ 588 h 588"/>
                <a:gd name="T120" fmla="*/ 882 w 895"/>
                <a:gd name="T121" fmla="*/ 490 h 588"/>
                <a:gd name="T122" fmla="*/ 895 w 895"/>
                <a:gd name="T123" fmla="*/ 49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95" h="588">
                  <a:moveTo>
                    <a:pt x="0" y="588"/>
                  </a:moveTo>
                  <a:lnTo>
                    <a:pt x="0" y="588"/>
                  </a:lnTo>
                  <a:lnTo>
                    <a:pt x="1" y="392"/>
                  </a:lnTo>
                  <a:lnTo>
                    <a:pt x="2" y="392"/>
                  </a:lnTo>
                  <a:lnTo>
                    <a:pt x="3" y="588"/>
                  </a:lnTo>
                  <a:lnTo>
                    <a:pt x="4" y="490"/>
                  </a:lnTo>
                  <a:lnTo>
                    <a:pt x="5" y="588"/>
                  </a:lnTo>
                  <a:lnTo>
                    <a:pt x="6" y="490"/>
                  </a:lnTo>
                  <a:lnTo>
                    <a:pt x="6" y="392"/>
                  </a:lnTo>
                  <a:lnTo>
                    <a:pt x="7" y="588"/>
                  </a:lnTo>
                  <a:lnTo>
                    <a:pt x="8" y="392"/>
                  </a:lnTo>
                  <a:lnTo>
                    <a:pt x="8" y="588"/>
                  </a:lnTo>
                  <a:lnTo>
                    <a:pt x="9" y="294"/>
                  </a:lnTo>
                  <a:lnTo>
                    <a:pt x="10" y="490"/>
                  </a:lnTo>
                  <a:lnTo>
                    <a:pt x="11" y="196"/>
                  </a:lnTo>
                  <a:lnTo>
                    <a:pt x="11" y="588"/>
                  </a:lnTo>
                  <a:lnTo>
                    <a:pt x="13" y="588"/>
                  </a:lnTo>
                  <a:lnTo>
                    <a:pt x="13" y="196"/>
                  </a:lnTo>
                  <a:lnTo>
                    <a:pt x="14" y="490"/>
                  </a:lnTo>
                  <a:lnTo>
                    <a:pt x="15" y="490"/>
                  </a:lnTo>
                  <a:lnTo>
                    <a:pt x="16" y="588"/>
                  </a:lnTo>
                  <a:lnTo>
                    <a:pt x="17" y="490"/>
                  </a:lnTo>
                  <a:lnTo>
                    <a:pt x="18" y="588"/>
                  </a:lnTo>
                  <a:lnTo>
                    <a:pt x="19" y="392"/>
                  </a:lnTo>
                  <a:lnTo>
                    <a:pt x="20" y="490"/>
                  </a:lnTo>
                  <a:lnTo>
                    <a:pt x="21" y="392"/>
                  </a:lnTo>
                  <a:lnTo>
                    <a:pt x="22" y="490"/>
                  </a:lnTo>
                  <a:lnTo>
                    <a:pt x="24" y="392"/>
                  </a:lnTo>
                  <a:lnTo>
                    <a:pt x="25" y="588"/>
                  </a:lnTo>
                  <a:lnTo>
                    <a:pt x="25" y="490"/>
                  </a:lnTo>
                  <a:lnTo>
                    <a:pt x="26" y="392"/>
                  </a:lnTo>
                  <a:lnTo>
                    <a:pt x="27" y="392"/>
                  </a:lnTo>
                  <a:lnTo>
                    <a:pt x="27" y="490"/>
                  </a:lnTo>
                  <a:lnTo>
                    <a:pt x="28" y="294"/>
                  </a:lnTo>
                  <a:lnTo>
                    <a:pt x="29" y="490"/>
                  </a:lnTo>
                  <a:lnTo>
                    <a:pt x="29" y="490"/>
                  </a:lnTo>
                  <a:lnTo>
                    <a:pt x="31" y="588"/>
                  </a:lnTo>
                  <a:lnTo>
                    <a:pt x="32" y="588"/>
                  </a:lnTo>
                  <a:lnTo>
                    <a:pt x="33" y="392"/>
                  </a:lnTo>
                  <a:lnTo>
                    <a:pt x="34" y="588"/>
                  </a:lnTo>
                  <a:lnTo>
                    <a:pt x="34" y="490"/>
                  </a:lnTo>
                  <a:lnTo>
                    <a:pt x="35" y="588"/>
                  </a:lnTo>
                  <a:lnTo>
                    <a:pt x="36" y="490"/>
                  </a:lnTo>
                  <a:lnTo>
                    <a:pt x="37" y="588"/>
                  </a:lnTo>
                  <a:lnTo>
                    <a:pt x="38" y="392"/>
                  </a:lnTo>
                  <a:lnTo>
                    <a:pt x="39" y="588"/>
                  </a:lnTo>
                  <a:lnTo>
                    <a:pt x="41" y="490"/>
                  </a:lnTo>
                  <a:lnTo>
                    <a:pt x="41" y="392"/>
                  </a:lnTo>
                  <a:lnTo>
                    <a:pt x="42" y="588"/>
                  </a:lnTo>
                  <a:lnTo>
                    <a:pt x="43" y="392"/>
                  </a:lnTo>
                  <a:lnTo>
                    <a:pt x="43" y="490"/>
                  </a:lnTo>
                  <a:lnTo>
                    <a:pt x="44" y="588"/>
                  </a:lnTo>
                  <a:lnTo>
                    <a:pt x="45" y="490"/>
                  </a:lnTo>
                  <a:lnTo>
                    <a:pt x="46" y="294"/>
                  </a:lnTo>
                  <a:lnTo>
                    <a:pt x="47" y="490"/>
                  </a:lnTo>
                  <a:lnTo>
                    <a:pt x="47" y="294"/>
                  </a:lnTo>
                  <a:lnTo>
                    <a:pt x="48" y="392"/>
                  </a:lnTo>
                  <a:lnTo>
                    <a:pt x="49" y="588"/>
                  </a:lnTo>
                  <a:lnTo>
                    <a:pt x="50" y="588"/>
                  </a:lnTo>
                  <a:lnTo>
                    <a:pt x="51" y="392"/>
                  </a:lnTo>
                  <a:lnTo>
                    <a:pt x="52" y="392"/>
                  </a:lnTo>
                  <a:lnTo>
                    <a:pt x="52" y="294"/>
                  </a:lnTo>
                  <a:lnTo>
                    <a:pt x="53" y="490"/>
                  </a:lnTo>
                  <a:lnTo>
                    <a:pt x="54" y="98"/>
                  </a:lnTo>
                  <a:lnTo>
                    <a:pt x="55" y="392"/>
                  </a:lnTo>
                  <a:lnTo>
                    <a:pt x="56" y="490"/>
                  </a:lnTo>
                  <a:lnTo>
                    <a:pt x="57" y="588"/>
                  </a:lnTo>
                  <a:lnTo>
                    <a:pt x="58" y="392"/>
                  </a:lnTo>
                  <a:lnTo>
                    <a:pt x="59" y="588"/>
                  </a:lnTo>
                  <a:lnTo>
                    <a:pt x="59" y="490"/>
                  </a:lnTo>
                  <a:lnTo>
                    <a:pt x="60" y="490"/>
                  </a:lnTo>
                  <a:lnTo>
                    <a:pt x="61" y="294"/>
                  </a:lnTo>
                  <a:lnTo>
                    <a:pt x="62" y="490"/>
                  </a:lnTo>
                  <a:lnTo>
                    <a:pt x="63" y="490"/>
                  </a:lnTo>
                  <a:lnTo>
                    <a:pt x="64" y="588"/>
                  </a:lnTo>
                  <a:lnTo>
                    <a:pt x="64" y="588"/>
                  </a:lnTo>
                  <a:lnTo>
                    <a:pt x="66" y="588"/>
                  </a:lnTo>
                  <a:lnTo>
                    <a:pt x="66" y="490"/>
                  </a:lnTo>
                  <a:lnTo>
                    <a:pt x="67" y="588"/>
                  </a:lnTo>
                  <a:lnTo>
                    <a:pt x="68" y="392"/>
                  </a:lnTo>
                  <a:lnTo>
                    <a:pt x="68" y="588"/>
                  </a:lnTo>
                  <a:lnTo>
                    <a:pt x="70" y="490"/>
                  </a:lnTo>
                  <a:lnTo>
                    <a:pt x="71" y="588"/>
                  </a:lnTo>
                  <a:lnTo>
                    <a:pt x="73" y="588"/>
                  </a:lnTo>
                  <a:lnTo>
                    <a:pt x="73" y="392"/>
                  </a:lnTo>
                  <a:lnTo>
                    <a:pt x="74" y="490"/>
                  </a:lnTo>
                  <a:lnTo>
                    <a:pt x="75" y="490"/>
                  </a:lnTo>
                  <a:lnTo>
                    <a:pt x="77" y="588"/>
                  </a:lnTo>
                  <a:lnTo>
                    <a:pt x="77" y="196"/>
                  </a:lnTo>
                  <a:lnTo>
                    <a:pt x="78" y="490"/>
                  </a:lnTo>
                  <a:lnTo>
                    <a:pt x="79" y="392"/>
                  </a:lnTo>
                  <a:lnTo>
                    <a:pt x="80" y="490"/>
                  </a:lnTo>
                  <a:lnTo>
                    <a:pt x="81" y="588"/>
                  </a:lnTo>
                  <a:lnTo>
                    <a:pt x="82" y="196"/>
                  </a:lnTo>
                  <a:lnTo>
                    <a:pt x="82" y="490"/>
                  </a:lnTo>
                  <a:lnTo>
                    <a:pt x="83" y="392"/>
                  </a:lnTo>
                  <a:lnTo>
                    <a:pt x="84" y="490"/>
                  </a:lnTo>
                  <a:lnTo>
                    <a:pt x="84" y="588"/>
                  </a:lnTo>
                  <a:lnTo>
                    <a:pt x="85" y="490"/>
                  </a:lnTo>
                  <a:lnTo>
                    <a:pt x="87" y="490"/>
                  </a:lnTo>
                  <a:lnTo>
                    <a:pt x="88" y="588"/>
                  </a:lnTo>
                  <a:lnTo>
                    <a:pt x="89" y="392"/>
                  </a:lnTo>
                  <a:lnTo>
                    <a:pt x="90" y="490"/>
                  </a:lnTo>
                  <a:lnTo>
                    <a:pt x="91" y="490"/>
                  </a:lnTo>
                  <a:lnTo>
                    <a:pt x="91" y="196"/>
                  </a:lnTo>
                  <a:lnTo>
                    <a:pt x="92" y="392"/>
                  </a:lnTo>
                  <a:lnTo>
                    <a:pt x="93" y="490"/>
                  </a:lnTo>
                  <a:lnTo>
                    <a:pt x="93" y="490"/>
                  </a:lnTo>
                  <a:lnTo>
                    <a:pt x="94" y="588"/>
                  </a:lnTo>
                  <a:lnTo>
                    <a:pt x="95" y="490"/>
                  </a:lnTo>
                  <a:lnTo>
                    <a:pt x="96" y="588"/>
                  </a:lnTo>
                  <a:lnTo>
                    <a:pt x="96" y="588"/>
                  </a:lnTo>
                  <a:lnTo>
                    <a:pt x="98" y="588"/>
                  </a:lnTo>
                  <a:lnTo>
                    <a:pt x="99" y="588"/>
                  </a:lnTo>
                  <a:lnTo>
                    <a:pt x="100" y="588"/>
                  </a:lnTo>
                  <a:lnTo>
                    <a:pt x="101" y="392"/>
                  </a:lnTo>
                  <a:lnTo>
                    <a:pt x="102" y="588"/>
                  </a:lnTo>
                  <a:lnTo>
                    <a:pt x="103" y="294"/>
                  </a:lnTo>
                  <a:lnTo>
                    <a:pt x="103" y="588"/>
                  </a:lnTo>
                  <a:lnTo>
                    <a:pt x="105" y="490"/>
                  </a:lnTo>
                  <a:lnTo>
                    <a:pt x="105" y="588"/>
                  </a:lnTo>
                  <a:lnTo>
                    <a:pt x="106" y="490"/>
                  </a:lnTo>
                  <a:lnTo>
                    <a:pt x="107" y="588"/>
                  </a:lnTo>
                  <a:lnTo>
                    <a:pt x="107" y="588"/>
                  </a:lnTo>
                  <a:lnTo>
                    <a:pt x="108" y="294"/>
                  </a:lnTo>
                  <a:lnTo>
                    <a:pt x="109" y="490"/>
                  </a:lnTo>
                  <a:lnTo>
                    <a:pt x="110" y="392"/>
                  </a:lnTo>
                  <a:lnTo>
                    <a:pt x="110" y="490"/>
                  </a:lnTo>
                  <a:lnTo>
                    <a:pt x="111" y="588"/>
                  </a:lnTo>
                  <a:lnTo>
                    <a:pt x="112" y="490"/>
                  </a:lnTo>
                  <a:lnTo>
                    <a:pt x="112" y="588"/>
                  </a:lnTo>
                  <a:lnTo>
                    <a:pt x="113" y="588"/>
                  </a:lnTo>
                  <a:lnTo>
                    <a:pt x="114" y="490"/>
                  </a:lnTo>
                  <a:lnTo>
                    <a:pt x="115" y="392"/>
                  </a:lnTo>
                  <a:lnTo>
                    <a:pt x="116" y="588"/>
                  </a:lnTo>
                  <a:lnTo>
                    <a:pt x="116" y="490"/>
                  </a:lnTo>
                  <a:lnTo>
                    <a:pt x="117" y="392"/>
                  </a:lnTo>
                  <a:lnTo>
                    <a:pt x="118" y="588"/>
                  </a:lnTo>
                  <a:lnTo>
                    <a:pt x="119" y="588"/>
                  </a:lnTo>
                  <a:lnTo>
                    <a:pt x="120" y="294"/>
                  </a:lnTo>
                  <a:lnTo>
                    <a:pt x="121" y="490"/>
                  </a:lnTo>
                  <a:lnTo>
                    <a:pt x="121" y="490"/>
                  </a:lnTo>
                  <a:lnTo>
                    <a:pt x="122" y="588"/>
                  </a:lnTo>
                  <a:lnTo>
                    <a:pt x="123" y="392"/>
                  </a:lnTo>
                  <a:lnTo>
                    <a:pt x="123" y="588"/>
                  </a:lnTo>
                  <a:lnTo>
                    <a:pt x="124" y="588"/>
                  </a:lnTo>
                  <a:lnTo>
                    <a:pt x="125" y="392"/>
                  </a:lnTo>
                  <a:lnTo>
                    <a:pt x="126" y="490"/>
                  </a:lnTo>
                  <a:lnTo>
                    <a:pt x="127" y="490"/>
                  </a:lnTo>
                  <a:lnTo>
                    <a:pt x="128" y="588"/>
                  </a:lnTo>
                  <a:lnTo>
                    <a:pt x="128" y="392"/>
                  </a:lnTo>
                  <a:lnTo>
                    <a:pt x="129" y="490"/>
                  </a:lnTo>
                  <a:lnTo>
                    <a:pt x="130" y="294"/>
                  </a:lnTo>
                  <a:lnTo>
                    <a:pt x="130" y="392"/>
                  </a:lnTo>
                  <a:lnTo>
                    <a:pt x="131" y="588"/>
                  </a:lnTo>
                  <a:lnTo>
                    <a:pt x="132" y="490"/>
                  </a:lnTo>
                  <a:lnTo>
                    <a:pt x="132" y="392"/>
                  </a:lnTo>
                  <a:lnTo>
                    <a:pt x="133" y="490"/>
                  </a:lnTo>
                  <a:lnTo>
                    <a:pt x="134" y="392"/>
                  </a:lnTo>
                  <a:lnTo>
                    <a:pt x="135" y="588"/>
                  </a:lnTo>
                  <a:lnTo>
                    <a:pt x="135" y="490"/>
                  </a:lnTo>
                  <a:lnTo>
                    <a:pt x="136" y="392"/>
                  </a:lnTo>
                  <a:lnTo>
                    <a:pt x="137" y="490"/>
                  </a:lnTo>
                  <a:lnTo>
                    <a:pt x="137" y="588"/>
                  </a:lnTo>
                  <a:lnTo>
                    <a:pt x="138" y="588"/>
                  </a:lnTo>
                  <a:lnTo>
                    <a:pt x="139" y="490"/>
                  </a:lnTo>
                  <a:lnTo>
                    <a:pt x="139" y="294"/>
                  </a:lnTo>
                  <a:lnTo>
                    <a:pt x="140" y="588"/>
                  </a:lnTo>
                  <a:lnTo>
                    <a:pt x="141" y="392"/>
                  </a:lnTo>
                  <a:lnTo>
                    <a:pt x="142" y="490"/>
                  </a:lnTo>
                  <a:lnTo>
                    <a:pt x="143" y="588"/>
                  </a:lnTo>
                  <a:lnTo>
                    <a:pt x="144" y="490"/>
                  </a:lnTo>
                  <a:lnTo>
                    <a:pt x="145" y="490"/>
                  </a:lnTo>
                  <a:lnTo>
                    <a:pt x="146" y="588"/>
                  </a:lnTo>
                  <a:lnTo>
                    <a:pt x="146" y="490"/>
                  </a:lnTo>
                  <a:lnTo>
                    <a:pt x="147" y="392"/>
                  </a:lnTo>
                  <a:lnTo>
                    <a:pt x="148" y="392"/>
                  </a:lnTo>
                  <a:lnTo>
                    <a:pt x="149" y="490"/>
                  </a:lnTo>
                  <a:lnTo>
                    <a:pt x="149" y="392"/>
                  </a:lnTo>
                  <a:lnTo>
                    <a:pt x="150" y="490"/>
                  </a:lnTo>
                  <a:lnTo>
                    <a:pt x="151" y="490"/>
                  </a:lnTo>
                  <a:lnTo>
                    <a:pt x="152" y="392"/>
                  </a:lnTo>
                  <a:lnTo>
                    <a:pt x="153" y="294"/>
                  </a:lnTo>
                  <a:lnTo>
                    <a:pt x="153" y="98"/>
                  </a:lnTo>
                  <a:lnTo>
                    <a:pt x="154" y="392"/>
                  </a:lnTo>
                  <a:lnTo>
                    <a:pt x="155" y="294"/>
                  </a:lnTo>
                  <a:lnTo>
                    <a:pt x="155" y="196"/>
                  </a:lnTo>
                  <a:lnTo>
                    <a:pt x="156" y="490"/>
                  </a:lnTo>
                  <a:lnTo>
                    <a:pt x="158" y="588"/>
                  </a:lnTo>
                  <a:lnTo>
                    <a:pt x="159" y="490"/>
                  </a:lnTo>
                  <a:lnTo>
                    <a:pt x="160" y="392"/>
                  </a:lnTo>
                  <a:lnTo>
                    <a:pt x="160" y="490"/>
                  </a:lnTo>
                  <a:lnTo>
                    <a:pt x="161" y="588"/>
                  </a:lnTo>
                  <a:lnTo>
                    <a:pt x="162" y="588"/>
                  </a:lnTo>
                  <a:lnTo>
                    <a:pt x="162" y="490"/>
                  </a:lnTo>
                  <a:lnTo>
                    <a:pt x="163" y="196"/>
                  </a:lnTo>
                  <a:lnTo>
                    <a:pt x="164" y="392"/>
                  </a:lnTo>
                  <a:lnTo>
                    <a:pt x="165" y="588"/>
                  </a:lnTo>
                  <a:lnTo>
                    <a:pt x="165" y="490"/>
                  </a:lnTo>
                  <a:lnTo>
                    <a:pt x="166" y="490"/>
                  </a:lnTo>
                  <a:lnTo>
                    <a:pt x="167" y="392"/>
                  </a:lnTo>
                  <a:lnTo>
                    <a:pt x="167" y="490"/>
                  </a:lnTo>
                  <a:lnTo>
                    <a:pt x="168" y="588"/>
                  </a:lnTo>
                  <a:lnTo>
                    <a:pt x="169" y="392"/>
                  </a:lnTo>
                  <a:lnTo>
                    <a:pt x="170" y="196"/>
                  </a:lnTo>
                  <a:lnTo>
                    <a:pt x="171" y="490"/>
                  </a:lnTo>
                  <a:lnTo>
                    <a:pt x="172" y="490"/>
                  </a:lnTo>
                  <a:lnTo>
                    <a:pt x="172" y="588"/>
                  </a:lnTo>
                  <a:lnTo>
                    <a:pt x="173" y="196"/>
                  </a:lnTo>
                  <a:lnTo>
                    <a:pt x="174" y="392"/>
                  </a:lnTo>
                  <a:lnTo>
                    <a:pt x="174" y="294"/>
                  </a:lnTo>
                  <a:lnTo>
                    <a:pt x="175" y="392"/>
                  </a:lnTo>
                  <a:lnTo>
                    <a:pt x="176" y="294"/>
                  </a:lnTo>
                  <a:lnTo>
                    <a:pt x="176" y="490"/>
                  </a:lnTo>
                  <a:lnTo>
                    <a:pt x="177" y="588"/>
                  </a:lnTo>
                  <a:lnTo>
                    <a:pt x="178" y="490"/>
                  </a:lnTo>
                  <a:lnTo>
                    <a:pt x="178" y="588"/>
                  </a:lnTo>
                  <a:lnTo>
                    <a:pt x="179" y="490"/>
                  </a:lnTo>
                  <a:lnTo>
                    <a:pt x="180" y="490"/>
                  </a:lnTo>
                  <a:lnTo>
                    <a:pt x="181" y="392"/>
                  </a:lnTo>
                  <a:lnTo>
                    <a:pt x="181" y="490"/>
                  </a:lnTo>
                  <a:lnTo>
                    <a:pt x="182" y="588"/>
                  </a:lnTo>
                  <a:lnTo>
                    <a:pt x="183" y="490"/>
                  </a:lnTo>
                  <a:lnTo>
                    <a:pt x="184" y="294"/>
                  </a:lnTo>
                  <a:lnTo>
                    <a:pt x="185" y="392"/>
                  </a:lnTo>
                  <a:lnTo>
                    <a:pt x="185" y="490"/>
                  </a:lnTo>
                  <a:lnTo>
                    <a:pt x="186" y="588"/>
                  </a:lnTo>
                  <a:lnTo>
                    <a:pt x="187" y="490"/>
                  </a:lnTo>
                  <a:lnTo>
                    <a:pt x="188" y="392"/>
                  </a:lnTo>
                  <a:lnTo>
                    <a:pt x="188" y="490"/>
                  </a:lnTo>
                  <a:lnTo>
                    <a:pt x="189" y="588"/>
                  </a:lnTo>
                  <a:lnTo>
                    <a:pt x="190" y="588"/>
                  </a:lnTo>
                  <a:lnTo>
                    <a:pt x="191" y="490"/>
                  </a:lnTo>
                  <a:lnTo>
                    <a:pt x="192" y="588"/>
                  </a:lnTo>
                  <a:lnTo>
                    <a:pt x="192" y="294"/>
                  </a:lnTo>
                  <a:lnTo>
                    <a:pt x="193" y="490"/>
                  </a:lnTo>
                  <a:lnTo>
                    <a:pt x="194" y="392"/>
                  </a:lnTo>
                  <a:lnTo>
                    <a:pt x="195" y="588"/>
                  </a:lnTo>
                  <a:lnTo>
                    <a:pt x="195" y="392"/>
                  </a:lnTo>
                  <a:lnTo>
                    <a:pt x="196" y="294"/>
                  </a:lnTo>
                  <a:lnTo>
                    <a:pt x="197" y="490"/>
                  </a:lnTo>
                  <a:lnTo>
                    <a:pt x="197" y="196"/>
                  </a:lnTo>
                  <a:lnTo>
                    <a:pt x="198" y="490"/>
                  </a:lnTo>
                  <a:lnTo>
                    <a:pt x="199" y="588"/>
                  </a:lnTo>
                  <a:lnTo>
                    <a:pt x="200" y="294"/>
                  </a:lnTo>
                  <a:lnTo>
                    <a:pt x="201" y="294"/>
                  </a:lnTo>
                  <a:lnTo>
                    <a:pt x="201" y="392"/>
                  </a:lnTo>
                  <a:lnTo>
                    <a:pt x="202" y="588"/>
                  </a:lnTo>
                  <a:lnTo>
                    <a:pt x="203" y="294"/>
                  </a:lnTo>
                  <a:lnTo>
                    <a:pt x="204" y="294"/>
                  </a:lnTo>
                  <a:lnTo>
                    <a:pt x="204" y="588"/>
                  </a:lnTo>
                  <a:lnTo>
                    <a:pt x="205" y="588"/>
                  </a:lnTo>
                  <a:lnTo>
                    <a:pt x="206" y="392"/>
                  </a:lnTo>
                  <a:lnTo>
                    <a:pt x="206" y="294"/>
                  </a:lnTo>
                  <a:lnTo>
                    <a:pt x="207" y="490"/>
                  </a:lnTo>
                  <a:lnTo>
                    <a:pt x="208" y="588"/>
                  </a:lnTo>
                  <a:lnTo>
                    <a:pt x="208" y="392"/>
                  </a:lnTo>
                  <a:lnTo>
                    <a:pt x="209" y="392"/>
                  </a:lnTo>
                  <a:lnTo>
                    <a:pt x="210" y="490"/>
                  </a:lnTo>
                  <a:lnTo>
                    <a:pt x="211" y="588"/>
                  </a:lnTo>
                  <a:lnTo>
                    <a:pt x="211" y="392"/>
                  </a:lnTo>
                  <a:lnTo>
                    <a:pt x="212" y="392"/>
                  </a:lnTo>
                  <a:lnTo>
                    <a:pt x="213" y="588"/>
                  </a:lnTo>
                  <a:lnTo>
                    <a:pt x="213" y="588"/>
                  </a:lnTo>
                  <a:lnTo>
                    <a:pt x="214" y="294"/>
                  </a:lnTo>
                  <a:lnTo>
                    <a:pt x="215" y="490"/>
                  </a:lnTo>
                  <a:lnTo>
                    <a:pt x="216" y="490"/>
                  </a:lnTo>
                  <a:lnTo>
                    <a:pt x="217" y="294"/>
                  </a:lnTo>
                  <a:lnTo>
                    <a:pt x="217" y="588"/>
                  </a:lnTo>
                  <a:lnTo>
                    <a:pt x="219" y="588"/>
                  </a:lnTo>
                  <a:lnTo>
                    <a:pt x="220" y="490"/>
                  </a:lnTo>
                  <a:lnTo>
                    <a:pt x="220" y="588"/>
                  </a:lnTo>
                  <a:lnTo>
                    <a:pt x="221" y="392"/>
                  </a:lnTo>
                  <a:lnTo>
                    <a:pt x="222" y="490"/>
                  </a:lnTo>
                  <a:lnTo>
                    <a:pt x="222" y="294"/>
                  </a:lnTo>
                  <a:lnTo>
                    <a:pt x="223" y="392"/>
                  </a:lnTo>
                  <a:lnTo>
                    <a:pt x="224" y="490"/>
                  </a:lnTo>
                  <a:lnTo>
                    <a:pt x="225" y="588"/>
                  </a:lnTo>
                  <a:lnTo>
                    <a:pt x="226" y="490"/>
                  </a:lnTo>
                  <a:lnTo>
                    <a:pt x="227" y="588"/>
                  </a:lnTo>
                  <a:lnTo>
                    <a:pt x="228" y="392"/>
                  </a:lnTo>
                  <a:lnTo>
                    <a:pt x="229" y="490"/>
                  </a:lnTo>
                  <a:lnTo>
                    <a:pt x="229" y="588"/>
                  </a:lnTo>
                  <a:lnTo>
                    <a:pt x="230" y="588"/>
                  </a:lnTo>
                  <a:lnTo>
                    <a:pt x="231" y="588"/>
                  </a:lnTo>
                  <a:lnTo>
                    <a:pt x="232" y="490"/>
                  </a:lnTo>
                  <a:lnTo>
                    <a:pt x="233" y="392"/>
                  </a:lnTo>
                  <a:lnTo>
                    <a:pt x="234" y="490"/>
                  </a:lnTo>
                  <a:lnTo>
                    <a:pt x="234" y="588"/>
                  </a:lnTo>
                  <a:lnTo>
                    <a:pt x="236" y="392"/>
                  </a:lnTo>
                  <a:lnTo>
                    <a:pt x="236" y="588"/>
                  </a:lnTo>
                  <a:lnTo>
                    <a:pt x="237" y="490"/>
                  </a:lnTo>
                  <a:lnTo>
                    <a:pt x="238" y="588"/>
                  </a:lnTo>
                  <a:lnTo>
                    <a:pt x="238" y="490"/>
                  </a:lnTo>
                  <a:lnTo>
                    <a:pt x="240" y="490"/>
                  </a:lnTo>
                  <a:lnTo>
                    <a:pt x="240" y="588"/>
                  </a:lnTo>
                  <a:lnTo>
                    <a:pt x="241" y="392"/>
                  </a:lnTo>
                  <a:lnTo>
                    <a:pt x="242" y="588"/>
                  </a:lnTo>
                  <a:lnTo>
                    <a:pt x="243" y="490"/>
                  </a:lnTo>
                  <a:lnTo>
                    <a:pt x="244" y="588"/>
                  </a:lnTo>
                  <a:lnTo>
                    <a:pt x="245" y="392"/>
                  </a:lnTo>
                  <a:lnTo>
                    <a:pt x="245" y="294"/>
                  </a:lnTo>
                  <a:lnTo>
                    <a:pt x="247" y="490"/>
                  </a:lnTo>
                  <a:lnTo>
                    <a:pt x="248" y="392"/>
                  </a:lnTo>
                  <a:lnTo>
                    <a:pt x="249" y="490"/>
                  </a:lnTo>
                  <a:lnTo>
                    <a:pt x="250" y="588"/>
                  </a:lnTo>
                  <a:lnTo>
                    <a:pt x="250" y="392"/>
                  </a:lnTo>
                  <a:lnTo>
                    <a:pt x="251" y="392"/>
                  </a:lnTo>
                  <a:lnTo>
                    <a:pt x="252" y="294"/>
                  </a:lnTo>
                  <a:lnTo>
                    <a:pt x="252" y="392"/>
                  </a:lnTo>
                  <a:lnTo>
                    <a:pt x="254" y="490"/>
                  </a:lnTo>
                  <a:lnTo>
                    <a:pt x="255" y="588"/>
                  </a:lnTo>
                  <a:lnTo>
                    <a:pt x="257" y="490"/>
                  </a:lnTo>
                  <a:lnTo>
                    <a:pt x="258" y="490"/>
                  </a:lnTo>
                  <a:lnTo>
                    <a:pt x="259" y="392"/>
                  </a:lnTo>
                  <a:lnTo>
                    <a:pt x="259" y="490"/>
                  </a:lnTo>
                  <a:lnTo>
                    <a:pt x="260" y="392"/>
                  </a:lnTo>
                  <a:lnTo>
                    <a:pt x="261" y="490"/>
                  </a:lnTo>
                  <a:lnTo>
                    <a:pt x="261" y="392"/>
                  </a:lnTo>
                  <a:lnTo>
                    <a:pt x="262" y="588"/>
                  </a:lnTo>
                  <a:lnTo>
                    <a:pt x="263" y="490"/>
                  </a:lnTo>
                  <a:lnTo>
                    <a:pt x="263" y="294"/>
                  </a:lnTo>
                  <a:lnTo>
                    <a:pt x="265" y="294"/>
                  </a:lnTo>
                  <a:lnTo>
                    <a:pt x="266" y="392"/>
                  </a:lnTo>
                  <a:lnTo>
                    <a:pt x="266" y="588"/>
                  </a:lnTo>
                  <a:lnTo>
                    <a:pt x="267" y="294"/>
                  </a:lnTo>
                  <a:lnTo>
                    <a:pt x="268" y="490"/>
                  </a:lnTo>
                  <a:lnTo>
                    <a:pt x="269" y="588"/>
                  </a:lnTo>
                  <a:lnTo>
                    <a:pt x="270" y="490"/>
                  </a:lnTo>
                  <a:lnTo>
                    <a:pt x="270" y="490"/>
                  </a:lnTo>
                  <a:lnTo>
                    <a:pt x="272" y="588"/>
                  </a:lnTo>
                  <a:lnTo>
                    <a:pt x="273" y="294"/>
                  </a:lnTo>
                  <a:lnTo>
                    <a:pt x="274" y="490"/>
                  </a:lnTo>
                  <a:lnTo>
                    <a:pt x="275" y="392"/>
                  </a:lnTo>
                  <a:lnTo>
                    <a:pt x="275" y="490"/>
                  </a:lnTo>
                  <a:lnTo>
                    <a:pt x="276" y="588"/>
                  </a:lnTo>
                  <a:lnTo>
                    <a:pt x="277" y="392"/>
                  </a:lnTo>
                  <a:lnTo>
                    <a:pt x="277" y="490"/>
                  </a:lnTo>
                  <a:lnTo>
                    <a:pt x="278" y="392"/>
                  </a:lnTo>
                  <a:lnTo>
                    <a:pt x="279" y="490"/>
                  </a:lnTo>
                  <a:lnTo>
                    <a:pt x="280" y="490"/>
                  </a:lnTo>
                  <a:lnTo>
                    <a:pt x="282" y="490"/>
                  </a:lnTo>
                  <a:lnTo>
                    <a:pt x="282" y="196"/>
                  </a:lnTo>
                  <a:lnTo>
                    <a:pt x="283" y="392"/>
                  </a:lnTo>
                  <a:lnTo>
                    <a:pt x="284" y="588"/>
                  </a:lnTo>
                  <a:lnTo>
                    <a:pt x="285" y="490"/>
                  </a:lnTo>
                  <a:lnTo>
                    <a:pt x="286" y="588"/>
                  </a:lnTo>
                  <a:lnTo>
                    <a:pt x="287" y="490"/>
                  </a:lnTo>
                  <a:lnTo>
                    <a:pt x="288" y="392"/>
                  </a:lnTo>
                  <a:lnTo>
                    <a:pt x="289" y="392"/>
                  </a:lnTo>
                  <a:lnTo>
                    <a:pt x="289" y="294"/>
                  </a:lnTo>
                  <a:lnTo>
                    <a:pt x="290" y="490"/>
                  </a:lnTo>
                  <a:lnTo>
                    <a:pt x="291" y="588"/>
                  </a:lnTo>
                  <a:lnTo>
                    <a:pt x="292" y="490"/>
                  </a:lnTo>
                  <a:lnTo>
                    <a:pt x="293" y="392"/>
                  </a:lnTo>
                  <a:lnTo>
                    <a:pt x="294" y="392"/>
                  </a:lnTo>
                  <a:lnTo>
                    <a:pt x="295" y="588"/>
                  </a:lnTo>
                  <a:lnTo>
                    <a:pt x="296" y="392"/>
                  </a:lnTo>
                  <a:lnTo>
                    <a:pt x="296" y="490"/>
                  </a:lnTo>
                  <a:lnTo>
                    <a:pt x="297" y="588"/>
                  </a:lnTo>
                  <a:lnTo>
                    <a:pt x="298" y="294"/>
                  </a:lnTo>
                  <a:lnTo>
                    <a:pt x="298" y="588"/>
                  </a:lnTo>
                  <a:lnTo>
                    <a:pt x="299" y="98"/>
                  </a:lnTo>
                  <a:lnTo>
                    <a:pt x="300" y="490"/>
                  </a:lnTo>
                  <a:lnTo>
                    <a:pt x="300" y="588"/>
                  </a:lnTo>
                  <a:lnTo>
                    <a:pt x="301" y="588"/>
                  </a:lnTo>
                  <a:lnTo>
                    <a:pt x="303" y="588"/>
                  </a:lnTo>
                  <a:lnTo>
                    <a:pt x="303" y="490"/>
                  </a:lnTo>
                  <a:lnTo>
                    <a:pt x="304" y="588"/>
                  </a:lnTo>
                  <a:lnTo>
                    <a:pt x="305" y="490"/>
                  </a:lnTo>
                  <a:lnTo>
                    <a:pt x="305" y="588"/>
                  </a:lnTo>
                  <a:lnTo>
                    <a:pt x="306" y="392"/>
                  </a:lnTo>
                  <a:lnTo>
                    <a:pt x="307" y="588"/>
                  </a:lnTo>
                  <a:lnTo>
                    <a:pt x="307" y="392"/>
                  </a:lnTo>
                  <a:lnTo>
                    <a:pt x="308" y="588"/>
                  </a:lnTo>
                  <a:lnTo>
                    <a:pt x="309" y="392"/>
                  </a:lnTo>
                  <a:lnTo>
                    <a:pt x="309" y="588"/>
                  </a:lnTo>
                  <a:lnTo>
                    <a:pt x="311" y="392"/>
                  </a:lnTo>
                  <a:lnTo>
                    <a:pt x="312" y="490"/>
                  </a:lnTo>
                  <a:lnTo>
                    <a:pt x="312" y="392"/>
                  </a:lnTo>
                  <a:lnTo>
                    <a:pt x="314" y="588"/>
                  </a:lnTo>
                  <a:lnTo>
                    <a:pt x="314" y="490"/>
                  </a:lnTo>
                  <a:lnTo>
                    <a:pt x="315" y="490"/>
                  </a:lnTo>
                  <a:lnTo>
                    <a:pt x="316" y="588"/>
                  </a:lnTo>
                  <a:lnTo>
                    <a:pt x="316" y="588"/>
                  </a:lnTo>
                  <a:lnTo>
                    <a:pt x="317" y="392"/>
                  </a:lnTo>
                  <a:lnTo>
                    <a:pt x="318" y="490"/>
                  </a:lnTo>
                  <a:lnTo>
                    <a:pt x="319" y="196"/>
                  </a:lnTo>
                  <a:lnTo>
                    <a:pt x="320" y="588"/>
                  </a:lnTo>
                  <a:lnTo>
                    <a:pt x="321" y="588"/>
                  </a:lnTo>
                  <a:lnTo>
                    <a:pt x="321" y="490"/>
                  </a:lnTo>
                  <a:lnTo>
                    <a:pt x="322" y="588"/>
                  </a:lnTo>
                  <a:lnTo>
                    <a:pt x="323" y="392"/>
                  </a:lnTo>
                  <a:lnTo>
                    <a:pt x="324" y="196"/>
                  </a:lnTo>
                  <a:lnTo>
                    <a:pt x="325" y="490"/>
                  </a:lnTo>
                  <a:lnTo>
                    <a:pt x="326" y="490"/>
                  </a:lnTo>
                  <a:lnTo>
                    <a:pt x="328" y="490"/>
                  </a:lnTo>
                  <a:lnTo>
                    <a:pt x="328" y="392"/>
                  </a:lnTo>
                  <a:lnTo>
                    <a:pt x="329" y="294"/>
                  </a:lnTo>
                  <a:lnTo>
                    <a:pt x="330" y="588"/>
                  </a:lnTo>
                  <a:lnTo>
                    <a:pt x="330" y="490"/>
                  </a:lnTo>
                  <a:lnTo>
                    <a:pt x="331" y="392"/>
                  </a:lnTo>
                  <a:lnTo>
                    <a:pt x="332" y="588"/>
                  </a:lnTo>
                  <a:lnTo>
                    <a:pt x="333" y="392"/>
                  </a:lnTo>
                  <a:lnTo>
                    <a:pt x="334" y="490"/>
                  </a:lnTo>
                  <a:lnTo>
                    <a:pt x="335" y="490"/>
                  </a:lnTo>
                  <a:lnTo>
                    <a:pt x="336" y="490"/>
                  </a:lnTo>
                  <a:lnTo>
                    <a:pt x="337" y="588"/>
                  </a:lnTo>
                  <a:lnTo>
                    <a:pt x="337" y="490"/>
                  </a:lnTo>
                  <a:lnTo>
                    <a:pt x="338" y="588"/>
                  </a:lnTo>
                  <a:lnTo>
                    <a:pt x="339" y="392"/>
                  </a:lnTo>
                  <a:lnTo>
                    <a:pt x="340" y="490"/>
                  </a:lnTo>
                  <a:lnTo>
                    <a:pt x="341" y="392"/>
                  </a:lnTo>
                  <a:lnTo>
                    <a:pt x="342" y="588"/>
                  </a:lnTo>
                  <a:lnTo>
                    <a:pt x="342" y="490"/>
                  </a:lnTo>
                  <a:lnTo>
                    <a:pt x="343" y="588"/>
                  </a:lnTo>
                  <a:lnTo>
                    <a:pt x="344" y="294"/>
                  </a:lnTo>
                  <a:lnTo>
                    <a:pt x="344" y="490"/>
                  </a:lnTo>
                  <a:lnTo>
                    <a:pt x="346" y="392"/>
                  </a:lnTo>
                  <a:lnTo>
                    <a:pt x="346" y="588"/>
                  </a:lnTo>
                  <a:lnTo>
                    <a:pt x="347" y="588"/>
                  </a:lnTo>
                  <a:lnTo>
                    <a:pt x="348" y="490"/>
                  </a:lnTo>
                  <a:lnTo>
                    <a:pt x="348" y="294"/>
                  </a:lnTo>
                  <a:lnTo>
                    <a:pt x="349" y="588"/>
                  </a:lnTo>
                  <a:lnTo>
                    <a:pt x="350" y="588"/>
                  </a:lnTo>
                  <a:lnTo>
                    <a:pt x="351" y="588"/>
                  </a:lnTo>
                  <a:lnTo>
                    <a:pt x="353" y="392"/>
                  </a:lnTo>
                  <a:lnTo>
                    <a:pt x="354" y="392"/>
                  </a:lnTo>
                  <a:lnTo>
                    <a:pt x="355" y="490"/>
                  </a:lnTo>
                  <a:lnTo>
                    <a:pt x="355" y="490"/>
                  </a:lnTo>
                  <a:lnTo>
                    <a:pt x="356" y="294"/>
                  </a:lnTo>
                  <a:lnTo>
                    <a:pt x="357" y="392"/>
                  </a:lnTo>
                  <a:lnTo>
                    <a:pt x="358" y="588"/>
                  </a:lnTo>
                  <a:lnTo>
                    <a:pt x="358" y="392"/>
                  </a:lnTo>
                  <a:lnTo>
                    <a:pt x="360" y="392"/>
                  </a:lnTo>
                  <a:lnTo>
                    <a:pt x="360" y="294"/>
                  </a:lnTo>
                  <a:lnTo>
                    <a:pt x="361" y="588"/>
                  </a:lnTo>
                  <a:lnTo>
                    <a:pt x="362" y="490"/>
                  </a:lnTo>
                  <a:lnTo>
                    <a:pt x="362" y="588"/>
                  </a:lnTo>
                  <a:lnTo>
                    <a:pt x="363" y="490"/>
                  </a:lnTo>
                  <a:lnTo>
                    <a:pt x="364" y="294"/>
                  </a:lnTo>
                  <a:lnTo>
                    <a:pt x="365" y="588"/>
                  </a:lnTo>
                  <a:lnTo>
                    <a:pt x="365" y="588"/>
                  </a:lnTo>
                  <a:lnTo>
                    <a:pt x="367" y="588"/>
                  </a:lnTo>
                  <a:lnTo>
                    <a:pt x="367" y="392"/>
                  </a:lnTo>
                  <a:lnTo>
                    <a:pt x="368" y="490"/>
                  </a:lnTo>
                  <a:lnTo>
                    <a:pt x="369" y="588"/>
                  </a:lnTo>
                  <a:lnTo>
                    <a:pt x="370" y="294"/>
                  </a:lnTo>
                  <a:lnTo>
                    <a:pt x="371" y="392"/>
                  </a:lnTo>
                  <a:lnTo>
                    <a:pt x="371" y="294"/>
                  </a:lnTo>
                  <a:lnTo>
                    <a:pt x="372" y="392"/>
                  </a:lnTo>
                  <a:lnTo>
                    <a:pt x="373" y="588"/>
                  </a:lnTo>
                  <a:lnTo>
                    <a:pt x="374" y="588"/>
                  </a:lnTo>
                  <a:lnTo>
                    <a:pt x="374" y="490"/>
                  </a:lnTo>
                  <a:lnTo>
                    <a:pt x="375" y="490"/>
                  </a:lnTo>
                  <a:lnTo>
                    <a:pt x="376" y="392"/>
                  </a:lnTo>
                  <a:lnTo>
                    <a:pt x="376" y="490"/>
                  </a:lnTo>
                  <a:lnTo>
                    <a:pt x="377" y="392"/>
                  </a:lnTo>
                  <a:lnTo>
                    <a:pt x="378" y="196"/>
                  </a:lnTo>
                  <a:lnTo>
                    <a:pt x="378" y="490"/>
                  </a:lnTo>
                  <a:lnTo>
                    <a:pt x="379" y="294"/>
                  </a:lnTo>
                  <a:lnTo>
                    <a:pt x="380" y="588"/>
                  </a:lnTo>
                  <a:lnTo>
                    <a:pt x="381" y="490"/>
                  </a:lnTo>
                  <a:lnTo>
                    <a:pt x="381" y="588"/>
                  </a:lnTo>
                  <a:lnTo>
                    <a:pt x="382" y="294"/>
                  </a:lnTo>
                  <a:lnTo>
                    <a:pt x="383" y="392"/>
                  </a:lnTo>
                  <a:lnTo>
                    <a:pt x="383" y="392"/>
                  </a:lnTo>
                  <a:lnTo>
                    <a:pt x="384" y="490"/>
                  </a:lnTo>
                  <a:lnTo>
                    <a:pt x="385" y="588"/>
                  </a:lnTo>
                  <a:lnTo>
                    <a:pt x="386" y="490"/>
                  </a:lnTo>
                  <a:lnTo>
                    <a:pt x="387" y="294"/>
                  </a:lnTo>
                  <a:lnTo>
                    <a:pt x="388" y="588"/>
                  </a:lnTo>
                  <a:lnTo>
                    <a:pt x="388" y="490"/>
                  </a:lnTo>
                  <a:lnTo>
                    <a:pt x="389" y="490"/>
                  </a:lnTo>
                  <a:lnTo>
                    <a:pt x="390" y="588"/>
                  </a:lnTo>
                  <a:lnTo>
                    <a:pt x="390" y="392"/>
                  </a:lnTo>
                  <a:lnTo>
                    <a:pt x="391" y="490"/>
                  </a:lnTo>
                  <a:lnTo>
                    <a:pt x="392" y="588"/>
                  </a:lnTo>
                  <a:lnTo>
                    <a:pt x="392" y="490"/>
                  </a:lnTo>
                  <a:lnTo>
                    <a:pt x="393" y="392"/>
                  </a:lnTo>
                  <a:lnTo>
                    <a:pt x="394" y="588"/>
                  </a:lnTo>
                  <a:lnTo>
                    <a:pt x="394" y="392"/>
                  </a:lnTo>
                  <a:lnTo>
                    <a:pt x="395" y="490"/>
                  </a:lnTo>
                  <a:lnTo>
                    <a:pt x="396" y="490"/>
                  </a:lnTo>
                  <a:lnTo>
                    <a:pt x="397" y="392"/>
                  </a:lnTo>
                  <a:lnTo>
                    <a:pt x="398" y="490"/>
                  </a:lnTo>
                  <a:lnTo>
                    <a:pt x="399" y="490"/>
                  </a:lnTo>
                  <a:lnTo>
                    <a:pt x="400" y="98"/>
                  </a:lnTo>
                  <a:lnTo>
                    <a:pt x="401" y="588"/>
                  </a:lnTo>
                  <a:lnTo>
                    <a:pt x="401" y="588"/>
                  </a:lnTo>
                  <a:lnTo>
                    <a:pt x="403" y="490"/>
                  </a:lnTo>
                  <a:lnTo>
                    <a:pt x="404" y="588"/>
                  </a:lnTo>
                  <a:lnTo>
                    <a:pt x="404" y="392"/>
                  </a:lnTo>
                  <a:lnTo>
                    <a:pt x="405" y="588"/>
                  </a:lnTo>
                  <a:lnTo>
                    <a:pt x="406" y="490"/>
                  </a:lnTo>
                  <a:lnTo>
                    <a:pt x="406" y="588"/>
                  </a:lnTo>
                  <a:lnTo>
                    <a:pt x="407" y="490"/>
                  </a:lnTo>
                  <a:lnTo>
                    <a:pt x="408" y="588"/>
                  </a:lnTo>
                  <a:lnTo>
                    <a:pt x="408" y="490"/>
                  </a:lnTo>
                  <a:lnTo>
                    <a:pt x="409" y="588"/>
                  </a:lnTo>
                  <a:lnTo>
                    <a:pt x="410" y="294"/>
                  </a:lnTo>
                  <a:lnTo>
                    <a:pt x="410" y="588"/>
                  </a:lnTo>
                  <a:lnTo>
                    <a:pt x="411" y="196"/>
                  </a:lnTo>
                  <a:lnTo>
                    <a:pt x="412" y="588"/>
                  </a:lnTo>
                  <a:lnTo>
                    <a:pt x="413" y="588"/>
                  </a:lnTo>
                  <a:lnTo>
                    <a:pt x="414" y="98"/>
                  </a:lnTo>
                  <a:lnTo>
                    <a:pt x="415" y="392"/>
                  </a:lnTo>
                  <a:lnTo>
                    <a:pt x="415" y="490"/>
                  </a:lnTo>
                  <a:lnTo>
                    <a:pt x="416" y="294"/>
                  </a:lnTo>
                  <a:lnTo>
                    <a:pt x="417" y="392"/>
                  </a:lnTo>
                  <a:lnTo>
                    <a:pt x="417" y="588"/>
                  </a:lnTo>
                  <a:lnTo>
                    <a:pt x="418" y="490"/>
                  </a:lnTo>
                  <a:lnTo>
                    <a:pt x="420" y="392"/>
                  </a:lnTo>
                  <a:lnTo>
                    <a:pt x="420" y="490"/>
                  </a:lnTo>
                  <a:lnTo>
                    <a:pt x="421" y="490"/>
                  </a:lnTo>
                  <a:lnTo>
                    <a:pt x="422" y="392"/>
                  </a:lnTo>
                  <a:lnTo>
                    <a:pt x="423" y="588"/>
                  </a:lnTo>
                  <a:lnTo>
                    <a:pt x="424" y="588"/>
                  </a:lnTo>
                  <a:lnTo>
                    <a:pt x="425" y="588"/>
                  </a:lnTo>
                  <a:lnTo>
                    <a:pt x="426" y="392"/>
                  </a:lnTo>
                  <a:lnTo>
                    <a:pt x="427" y="588"/>
                  </a:lnTo>
                  <a:lnTo>
                    <a:pt x="428" y="294"/>
                  </a:lnTo>
                  <a:lnTo>
                    <a:pt x="429" y="490"/>
                  </a:lnTo>
                  <a:lnTo>
                    <a:pt x="430" y="392"/>
                  </a:lnTo>
                  <a:lnTo>
                    <a:pt x="431" y="98"/>
                  </a:lnTo>
                  <a:lnTo>
                    <a:pt x="431" y="294"/>
                  </a:lnTo>
                  <a:lnTo>
                    <a:pt x="432" y="490"/>
                  </a:lnTo>
                  <a:lnTo>
                    <a:pt x="433" y="392"/>
                  </a:lnTo>
                  <a:lnTo>
                    <a:pt x="434" y="588"/>
                  </a:lnTo>
                  <a:lnTo>
                    <a:pt x="435" y="392"/>
                  </a:lnTo>
                  <a:lnTo>
                    <a:pt x="436" y="490"/>
                  </a:lnTo>
                  <a:lnTo>
                    <a:pt x="436" y="490"/>
                  </a:lnTo>
                  <a:lnTo>
                    <a:pt x="437" y="294"/>
                  </a:lnTo>
                  <a:lnTo>
                    <a:pt x="438" y="0"/>
                  </a:lnTo>
                  <a:lnTo>
                    <a:pt x="438" y="490"/>
                  </a:lnTo>
                  <a:lnTo>
                    <a:pt x="439" y="588"/>
                  </a:lnTo>
                  <a:lnTo>
                    <a:pt x="440" y="490"/>
                  </a:lnTo>
                  <a:lnTo>
                    <a:pt x="441" y="588"/>
                  </a:lnTo>
                  <a:lnTo>
                    <a:pt x="442" y="588"/>
                  </a:lnTo>
                  <a:lnTo>
                    <a:pt x="443" y="392"/>
                  </a:lnTo>
                  <a:lnTo>
                    <a:pt x="444" y="490"/>
                  </a:lnTo>
                  <a:lnTo>
                    <a:pt x="445" y="588"/>
                  </a:lnTo>
                  <a:lnTo>
                    <a:pt x="445" y="490"/>
                  </a:lnTo>
                  <a:lnTo>
                    <a:pt x="446" y="294"/>
                  </a:lnTo>
                  <a:lnTo>
                    <a:pt x="447" y="490"/>
                  </a:lnTo>
                  <a:lnTo>
                    <a:pt x="447" y="588"/>
                  </a:lnTo>
                  <a:lnTo>
                    <a:pt x="448" y="490"/>
                  </a:lnTo>
                  <a:lnTo>
                    <a:pt x="449" y="490"/>
                  </a:lnTo>
                  <a:lnTo>
                    <a:pt x="450" y="392"/>
                  </a:lnTo>
                  <a:lnTo>
                    <a:pt x="450" y="392"/>
                  </a:lnTo>
                  <a:lnTo>
                    <a:pt x="451" y="588"/>
                  </a:lnTo>
                  <a:lnTo>
                    <a:pt x="452" y="490"/>
                  </a:lnTo>
                  <a:lnTo>
                    <a:pt x="453" y="294"/>
                  </a:lnTo>
                  <a:lnTo>
                    <a:pt x="454" y="392"/>
                  </a:lnTo>
                  <a:lnTo>
                    <a:pt x="454" y="588"/>
                  </a:lnTo>
                  <a:lnTo>
                    <a:pt x="456" y="490"/>
                  </a:lnTo>
                  <a:lnTo>
                    <a:pt x="456" y="392"/>
                  </a:lnTo>
                  <a:lnTo>
                    <a:pt x="457" y="392"/>
                  </a:lnTo>
                  <a:lnTo>
                    <a:pt x="459" y="392"/>
                  </a:lnTo>
                  <a:lnTo>
                    <a:pt x="459" y="490"/>
                  </a:lnTo>
                  <a:lnTo>
                    <a:pt x="460" y="588"/>
                  </a:lnTo>
                  <a:lnTo>
                    <a:pt x="461" y="196"/>
                  </a:lnTo>
                  <a:lnTo>
                    <a:pt x="462" y="392"/>
                  </a:lnTo>
                  <a:lnTo>
                    <a:pt x="463" y="588"/>
                  </a:lnTo>
                  <a:lnTo>
                    <a:pt x="463" y="490"/>
                  </a:lnTo>
                  <a:lnTo>
                    <a:pt x="464" y="392"/>
                  </a:lnTo>
                  <a:lnTo>
                    <a:pt x="465" y="490"/>
                  </a:lnTo>
                  <a:lnTo>
                    <a:pt x="466" y="490"/>
                  </a:lnTo>
                  <a:lnTo>
                    <a:pt x="466" y="392"/>
                  </a:lnTo>
                  <a:lnTo>
                    <a:pt x="467" y="490"/>
                  </a:lnTo>
                  <a:lnTo>
                    <a:pt x="468" y="490"/>
                  </a:lnTo>
                  <a:lnTo>
                    <a:pt x="470" y="588"/>
                  </a:lnTo>
                  <a:lnTo>
                    <a:pt x="470" y="490"/>
                  </a:lnTo>
                  <a:lnTo>
                    <a:pt x="471" y="392"/>
                  </a:lnTo>
                  <a:lnTo>
                    <a:pt x="472" y="588"/>
                  </a:lnTo>
                  <a:lnTo>
                    <a:pt x="473" y="294"/>
                  </a:lnTo>
                  <a:lnTo>
                    <a:pt x="473" y="490"/>
                  </a:lnTo>
                  <a:lnTo>
                    <a:pt x="474" y="588"/>
                  </a:lnTo>
                  <a:lnTo>
                    <a:pt x="475" y="490"/>
                  </a:lnTo>
                  <a:lnTo>
                    <a:pt x="475" y="294"/>
                  </a:lnTo>
                  <a:lnTo>
                    <a:pt x="476" y="490"/>
                  </a:lnTo>
                  <a:lnTo>
                    <a:pt x="477" y="392"/>
                  </a:lnTo>
                  <a:lnTo>
                    <a:pt x="477" y="490"/>
                  </a:lnTo>
                  <a:lnTo>
                    <a:pt x="478" y="490"/>
                  </a:lnTo>
                  <a:lnTo>
                    <a:pt x="479" y="392"/>
                  </a:lnTo>
                  <a:lnTo>
                    <a:pt x="479" y="490"/>
                  </a:lnTo>
                  <a:lnTo>
                    <a:pt x="480" y="588"/>
                  </a:lnTo>
                  <a:lnTo>
                    <a:pt x="481" y="490"/>
                  </a:lnTo>
                  <a:lnTo>
                    <a:pt x="482" y="588"/>
                  </a:lnTo>
                  <a:lnTo>
                    <a:pt x="482" y="294"/>
                  </a:lnTo>
                  <a:lnTo>
                    <a:pt x="483" y="392"/>
                  </a:lnTo>
                  <a:lnTo>
                    <a:pt x="484" y="588"/>
                  </a:lnTo>
                  <a:lnTo>
                    <a:pt x="484" y="392"/>
                  </a:lnTo>
                  <a:lnTo>
                    <a:pt x="485" y="588"/>
                  </a:lnTo>
                  <a:lnTo>
                    <a:pt x="486" y="490"/>
                  </a:lnTo>
                  <a:lnTo>
                    <a:pt x="486" y="490"/>
                  </a:lnTo>
                  <a:lnTo>
                    <a:pt x="487" y="392"/>
                  </a:lnTo>
                  <a:lnTo>
                    <a:pt x="488" y="490"/>
                  </a:lnTo>
                  <a:lnTo>
                    <a:pt x="489" y="392"/>
                  </a:lnTo>
                  <a:lnTo>
                    <a:pt x="489" y="588"/>
                  </a:lnTo>
                  <a:lnTo>
                    <a:pt x="491" y="392"/>
                  </a:lnTo>
                  <a:lnTo>
                    <a:pt x="491" y="490"/>
                  </a:lnTo>
                  <a:lnTo>
                    <a:pt x="492" y="588"/>
                  </a:lnTo>
                  <a:lnTo>
                    <a:pt x="493" y="490"/>
                  </a:lnTo>
                  <a:lnTo>
                    <a:pt x="493" y="490"/>
                  </a:lnTo>
                  <a:lnTo>
                    <a:pt x="494" y="392"/>
                  </a:lnTo>
                  <a:lnTo>
                    <a:pt x="495" y="490"/>
                  </a:lnTo>
                  <a:lnTo>
                    <a:pt x="496" y="490"/>
                  </a:lnTo>
                  <a:lnTo>
                    <a:pt x="497" y="588"/>
                  </a:lnTo>
                  <a:lnTo>
                    <a:pt x="498" y="588"/>
                  </a:lnTo>
                  <a:lnTo>
                    <a:pt x="498" y="392"/>
                  </a:lnTo>
                  <a:lnTo>
                    <a:pt x="499" y="392"/>
                  </a:lnTo>
                  <a:lnTo>
                    <a:pt x="500" y="490"/>
                  </a:lnTo>
                  <a:lnTo>
                    <a:pt x="502" y="588"/>
                  </a:lnTo>
                  <a:lnTo>
                    <a:pt x="503" y="588"/>
                  </a:lnTo>
                  <a:lnTo>
                    <a:pt x="504" y="294"/>
                  </a:lnTo>
                  <a:lnTo>
                    <a:pt x="505" y="588"/>
                  </a:lnTo>
                  <a:lnTo>
                    <a:pt x="506" y="588"/>
                  </a:lnTo>
                  <a:lnTo>
                    <a:pt x="507" y="490"/>
                  </a:lnTo>
                  <a:lnTo>
                    <a:pt x="507" y="588"/>
                  </a:lnTo>
                  <a:lnTo>
                    <a:pt x="508" y="392"/>
                  </a:lnTo>
                  <a:lnTo>
                    <a:pt x="509" y="392"/>
                  </a:lnTo>
                  <a:lnTo>
                    <a:pt x="509" y="294"/>
                  </a:lnTo>
                  <a:lnTo>
                    <a:pt x="510" y="588"/>
                  </a:lnTo>
                  <a:lnTo>
                    <a:pt x="512" y="490"/>
                  </a:lnTo>
                  <a:lnTo>
                    <a:pt x="512" y="392"/>
                  </a:lnTo>
                  <a:lnTo>
                    <a:pt x="513" y="490"/>
                  </a:lnTo>
                  <a:lnTo>
                    <a:pt x="514" y="392"/>
                  </a:lnTo>
                  <a:lnTo>
                    <a:pt x="514" y="392"/>
                  </a:lnTo>
                  <a:lnTo>
                    <a:pt x="515" y="294"/>
                  </a:lnTo>
                  <a:lnTo>
                    <a:pt x="516" y="588"/>
                  </a:lnTo>
                  <a:lnTo>
                    <a:pt x="516" y="490"/>
                  </a:lnTo>
                  <a:lnTo>
                    <a:pt x="517" y="294"/>
                  </a:lnTo>
                  <a:lnTo>
                    <a:pt x="518" y="490"/>
                  </a:lnTo>
                  <a:lnTo>
                    <a:pt x="518" y="490"/>
                  </a:lnTo>
                  <a:lnTo>
                    <a:pt x="520" y="588"/>
                  </a:lnTo>
                  <a:lnTo>
                    <a:pt x="521" y="490"/>
                  </a:lnTo>
                  <a:lnTo>
                    <a:pt x="521" y="588"/>
                  </a:lnTo>
                  <a:lnTo>
                    <a:pt x="522" y="392"/>
                  </a:lnTo>
                  <a:lnTo>
                    <a:pt x="523" y="490"/>
                  </a:lnTo>
                  <a:lnTo>
                    <a:pt x="524" y="490"/>
                  </a:lnTo>
                  <a:lnTo>
                    <a:pt x="525" y="294"/>
                  </a:lnTo>
                  <a:lnTo>
                    <a:pt x="525" y="392"/>
                  </a:lnTo>
                  <a:lnTo>
                    <a:pt x="526" y="294"/>
                  </a:lnTo>
                  <a:lnTo>
                    <a:pt x="527" y="392"/>
                  </a:lnTo>
                  <a:lnTo>
                    <a:pt x="528" y="490"/>
                  </a:lnTo>
                  <a:lnTo>
                    <a:pt x="528" y="294"/>
                  </a:lnTo>
                  <a:lnTo>
                    <a:pt x="529" y="392"/>
                  </a:lnTo>
                  <a:lnTo>
                    <a:pt x="530" y="588"/>
                  </a:lnTo>
                  <a:lnTo>
                    <a:pt x="531" y="588"/>
                  </a:lnTo>
                  <a:lnTo>
                    <a:pt x="532" y="490"/>
                  </a:lnTo>
                  <a:lnTo>
                    <a:pt x="533" y="294"/>
                  </a:lnTo>
                  <a:lnTo>
                    <a:pt x="534" y="588"/>
                  </a:lnTo>
                  <a:lnTo>
                    <a:pt x="535" y="490"/>
                  </a:lnTo>
                  <a:lnTo>
                    <a:pt x="535" y="196"/>
                  </a:lnTo>
                  <a:lnTo>
                    <a:pt x="536" y="490"/>
                  </a:lnTo>
                  <a:lnTo>
                    <a:pt x="537" y="490"/>
                  </a:lnTo>
                  <a:lnTo>
                    <a:pt x="537" y="588"/>
                  </a:lnTo>
                  <a:lnTo>
                    <a:pt x="538" y="588"/>
                  </a:lnTo>
                  <a:lnTo>
                    <a:pt x="539" y="490"/>
                  </a:lnTo>
                  <a:lnTo>
                    <a:pt x="539" y="392"/>
                  </a:lnTo>
                  <a:lnTo>
                    <a:pt x="540" y="490"/>
                  </a:lnTo>
                  <a:lnTo>
                    <a:pt x="541" y="588"/>
                  </a:lnTo>
                  <a:lnTo>
                    <a:pt x="542" y="392"/>
                  </a:lnTo>
                  <a:lnTo>
                    <a:pt x="543" y="490"/>
                  </a:lnTo>
                  <a:lnTo>
                    <a:pt x="544" y="588"/>
                  </a:lnTo>
                  <a:lnTo>
                    <a:pt x="544" y="490"/>
                  </a:lnTo>
                  <a:lnTo>
                    <a:pt x="545" y="490"/>
                  </a:lnTo>
                  <a:lnTo>
                    <a:pt x="546" y="588"/>
                  </a:lnTo>
                  <a:lnTo>
                    <a:pt x="546" y="490"/>
                  </a:lnTo>
                  <a:lnTo>
                    <a:pt x="547" y="392"/>
                  </a:lnTo>
                  <a:lnTo>
                    <a:pt x="548" y="294"/>
                  </a:lnTo>
                  <a:lnTo>
                    <a:pt x="548" y="490"/>
                  </a:lnTo>
                  <a:lnTo>
                    <a:pt x="549" y="490"/>
                  </a:lnTo>
                  <a:lnTo>
                    <a:pt x="551" y="490"/>
                  </a:lnTo>
                  <a:lnTo>
                    <a:pt x="551" y="294"/>
                  </a:lnTo>
                  <a:lnTo>
                    <a:pt x="552" y="588"/>
                  </a:lnTo>
                  <a:lnTo>
                    <a:pt x="553" y="392"/>
                  </a:lnTo>
                  <a:lnTo>
                    <a:pt x="553" y="490"/>
                  </a:lnTo>
                  <a:lnTo>
                    <a:pt x="555" y="392"/>
                  </a:lnTo>
                  <a:lnTo>
                    <a:pt x="555" y="490"/>
                  </a:lnTo>
                  <a:lnTo>
                    <a:pt x="556" y="588"/>
                  </a:lnTo>
                  <a:lnTo>
                    <a:pt x="558" y="392"/>
                  </a:lnTo>
                  <a:lnTo>
                    <a:pt x="558" y="490"/>
                  </a:lnTo>
                  <a:lnTo>
                    <a:pt x="559" y="588"/>
                  </a:lnTo>
                  <a:lnTo>
                    <a:pt x="560" y="588"/>
                  </a:lnTo>
                  <a:lnTo>
                    <a:pt x="562" y="392"/>
                  </a:lnTo>
                  <a:lnTo>
                    <a:pt x="562" y="490"/>
                  </a:lnTo>
                  <a:lnTo>
                    <a:pt x="563" y="588"/>
                  </a:lnTo>
                  <a:lnTo>
                    <a:pt x="564" y="490"/>
                  </a:lnTo>
                  <a:lnTo>
                    <a:pt x="564" y="588"/>
                  </a:lnTo>
                  <a:lnTo>
                    <a:pt x="565" y="392"/>
                  </a:lnTo>
                  <a:lnTo>
                    <a:pt x="566" y="588"/>
                  </a:lnTo>
                  <a:lnTo>
                    <a:pt x="567" y="392"/>
                  </a:lnTo>
                  <a:lnTo>
                    <a:pt x="567" y="588"/>
                  </a:lnTo>
                  <a:lnTo>
                    <a:pt x="569" y="490"/>
                  </a:lnTo>
                  <a:lnTo>
                    <a:pt x="569" y="196"/>
                  </a:lnTo>
                  <a:lnTo>
                    <a:pt x="570" y="392"/>
                  </a:lnTo>
                  <a:lnTo>
                    <a:pt x="571" y="490"/>
                  </a:lnTo>
                  <a:lnTo>
                    <a:pt x="571" y="490"/>
                  </a:lnTo>
                  <a:lnTo>
                    <a:pt x="572" y="588"/>
                  </a:lnTo>
                  <a:lnTo>
                    <a:pt x="573" y="588"/>
                  </a:lnTo>
                  <a:lnTo>
                    <a:pt x="574" y="490"/>
                  </a:lnTo>
                  <a:lnTo>
                    <a:pt x="574" y="392"/>
                  </a:lnTo>
                  <a:lnTo>
                    <a:pt x="576" y="490"/>
                  </a:lnTo>
                  <a:lnTo>
                    <a:pt x="576" y="588"/>
                  </a:lnTo>
                  <a:lnTo>
                    <a:pt x="577" y="490"/>
                  </a:lnTo>
                  <a:lnTo>
                    <a:pt x="578" y="490"/>
                  </a:lnTo>
                  <a:lnTo>
                    <a:pt x="579" y="196"/>
                  </a:lnTo>
                  <a:lnTo>
                    <a:pt x="580" y="588"/>
                  </a:lnTo>
                  <a:lnTo>
                    <a:pt x="580" y="392"/>
                  </a:lnTo>
                  <a:lnTo>
                    <a:pt x="581" y="196"/>
                  </a:lnTo>
                  <a:lnTo>
                    <a:pt x="582" y="490"/>
                  </a:lnTo>
                  <a:lnTo>
                    <a:pt x="583" y="392"/>
                  </a:lnTo>
                  <a:lnTo>
                    <a:pt x="583" y="490"/>
                  </a:lnTo>
                  <a:lnTo>
                    <a:pt x="584" y="490"/>
                  </a:lnTo>
                  <a:lnTo>
                    <a:pt x="585" y="588"/>
                  </a:lnTo>
                  <a:lnTo>
                    <a:pt x="585" y="392"/>
                  </a:lnTo>
                  <a:lnTo>
                    <a:pt x="586" y="490"/>
                  </a:lnTo>
                  <a:lnTo>
                    <a:pt x="587" y="588"/>
                  </a:lnTo>
                  <a:lnTo>
                    <a:pt x="587" y="392"/>
                  </a:lnTo>
                  <a:lnTo>
                    <a:pt x="588" y="294"/>
                  </a:lnTo>
                  <a:lnTo>
                    <a:pt x="589" y="490"/>
                  </a:lnTo>
                  <a:lnTo>
                    <a:pt x="590" y="588"/>
                  </a:lnTo>
                  <a:lnTo>
                    <a:pt x="590" y="490"/>
                  </a:lnTo>
                  <a:lnTo>
                    <a:pt x="591" y="392"/>
                  </a:lnTo>
                  <a:lnTo>
                    <a:pt x="592" y="490"/>
                  </a:lnTo>
                  <a:lnTo>
                    <a:pt x="592" y="392"/>
                  </a:lnTo>
                  <a:lnTo>
                    <a:pt x="593" y="294"/>
                  </a:lnTo>
                  <a:lnTo>
                    <a:pt x="594" y="392"/>
                  </a:lnTo>
                  <a:lnTo>
                    <a:pt x="594" y="588"/>
                  </a:lnTo>
                  <a:lnTo>
                    <a:pt x="595" y="196"/>
                  </a:lnTo>
                  <a:lnTo>
                    <a:pt x="596" y="392"/>
                  </a:lnTo>
                  <a:lnTo>
                    <a:pt x="597" y="490"/>
                  </a:lnTo>
                  <a:lnTo>
                    <a:pt x="597" y="588"/>
                  </a:lnTo>
                  <a:lnTo>
                    <a:pt x="598" y="588"/>
                  </a:lnTo>
                  <a:lnTo>
                    <a:pt x="599" y="294"/>
                  </a:lnTo>
                  <a:lnTo>
                    <a:pt x="600" y="490"/>
                  </a:lnTo>
                  <a:lnTo>
                    <a:pt x="601" y="294"/>
                  </a:lnTo>
                  <a:lnTo>
                    <a:pt x="601" y="392"/>
                  </a:lnTo>
                  <a:lnTo>
                    <a:pt x="602" y="294"/>
                  </a:lnTo>
                  <a:lnTo>
                    <a:pt x="603" y="588"/>
                  </a:lnTo>
                  <a:lnTo>
                    <a:pt x="603" y="490"/>
                  </a:lnTo>
                  <a:lnTo>
                    <a:pt x="604" y="196"/>
                  </a:lnTo>
                  <a:lnTo>
                    <a:pt x="605" y="490"/>
                  </a:lnTo>
                  <a:lnTo>
                    <a:pt x="606" y="392"/>
                  </a:lnTo>
                  <a:lnTo>
                    <a:pt x="607" y="588"/>
                  </a:lnTo>
                  <a:lnTo>
                    <a:pt x="608" y="392"/>
                  </a:lnTo>
                  <a:lnTo>
                    <a:pt x="608" y="294"/>
                  </a:lnTo>
                  <a:lnTo>
                    <a:pt x="609" y="588"/>
                  </a:lnTo>
                  <a:lnTo>
                    <a:pt x="610" y="392"/>
                  </a:lnTo>
                  <a:lnTo>
                    <a:pt x="610" y="196"/>
                  </a:lnTo>
                  <a:lnTo>
                    <a:pt x="611" y="294"/>
                  </a:lnTo>
                  <a:lnTo>
                    <a:pt x="612" y="490"/>
                  </a:lnTo>
                  <a:lnTo>
                    <a:pt x="613" y="392"/>
                  </a:lnTo>
                  <a:lnTo>
                    <a:pt x="613" y="196"/>
                  </a:lnTo>
                  <a:lnTo>
                    <a:pt x="614" y="490"/>
                  </a:lnTo>
                  <a:lnTo>
                    <a:pt x="615" y="588"/>
                  </a:lnTo>
                  <a:lnTo>
                    <a:pt x="615" y="490"/>
                  </a:lnTo>
                  <a:lnTo>
                    <a:pt x="616" y="392"/>
                  </a:lnTo>
                  <a:lnTo>
                    <a:pt x="617" y="490"/>
                  </a:lnTo>
                  <a:lnTo>
                    <a:pt x="618" y="196"/>
                  </a:lnTo>
                  <a:lnTo>
                    <a:pt x="619" y="588"/>
                  </a:lnTo>
                  <a:lnTo>
                    <a:pt x="620" y="490"/>
                  </a:lnTo>
                  <a:lnTo>
                    <a:pt x="620" y="392"/>
                  </a:lnTo>
                  <a:lnTo>
                    <a:pt x="622" y="588"/>
                  </a:lnTo>
                  <a:lnTo>
                    <a:pt x="622" y="490"/>
                  </a:lnTo>
                  <a:lnTo>
                    <a:pt x="623" y="490"/>
                  </a:lnTo>
                  <a:lnTo>
                    <a:pt x="624" y="392"/>
                  </a:lnTo>
                  <a:lnTo>
                    <a:pt x="624" y="392"/>
                  </a:lnTo>
                  <a:lnTo>
                    <a:pt x="625" y="490"/>
                  </a:lnTo>
                  <a:lnTo>
                    <a:pt x="626" y="294"/>
                  </a:lnTo>
                  <a:lnTo>
                    <a:pt x="626" y="490"/>
                  </a:lnTo>
                  <a:lnTo>
                    <a:pt x="627" y="588"/>
                  </a:lnTo>
                  <a:lnTo>
                    <a:pt x="628" y="196"/>
                  </a:lnTo>
                  <a:lnTo>
                    <a:pt x="629" y="196"/>
                  </a:lnTo>
                  <a:lnTo>
                    <a:pt x="629" y="490"/>
                  </a:lnTo>
                  <a:lnTo>
                    <a:pt x="630" y="490"/>
                  </a:lnTo>
                  <a:lnTo>
                    <a:pt x="631" y="294"/>
                  </a:lnTo>
                  <a:lnTo>
                    <a:pt x="631" y="588"/>
                  </a:lnTo>
                  <a:lnTo>
                    <a:pt x="632" y="392"/>
                  </a:lnTo>
                  <a:lnTo>
                    <a:pt x="633" y="588"/>
                  </a:lnTo>
                  <a:lnTo>
                    <a:pt x="634" y="588"/>
                  </a:lnTo>
                  <a:lnTo>
                    <a:pt x="635" y="490"/>
                  </a:lnTo>
                  <a:lnTo>
                    <a:pt x="636" y="588"/>
                  </a:lnTo>
                  <a:lnTo>
                    <a:pt x="636" y="490"/>
                  </a:lnTo>
                  <a:lnTo>
                    <a:pt x="637" y="588"/>
                  </a:lnTo>
                  <a:lnTo>
                    <a:pt x="638" y="392"/>
                  </a:lnTo>
                  <a:lnTo>
                    <a:pt x="639" y="294"/>
                  </a:lnTo>
                  <a:lnTo>
                    <a:pt x="640" y="294"/>
                  </a:lnTo>
                  <a:lnTo>
                    <a:pt x="641" y="490"/>
                  </a:lnTo>
                  <a:lnTo>
                    <a:pt x="643" y="98"/>
                  </a:lnTo>
                  <a:lnTo>
                    <a:pt x="643" y="392"/>
                  </a:lnTo>
                  <a:lnTo>
                    <a:pt x="644" y="294"/>
                  </a:lnTo>
                  <a:lnTo>
                    <a:pt x="645" y="392"/>
                  </a:lnTo>
                  <a:lnTo>
                    <a:pt x="645" y="392"/>
                  </a:lnTo>
                  <a:lnTo>
                    <a:pt x="646" y="490"/>
                  </a:lnTo>
                  <a:lnTo>
                    <a:pt x="647" y="490"/>
                  </a:lnTo>
                  <a:lnTo>
                    <a:pt x="647" y="392"/>
                  </a:lnTo>
                  <a:lnTo>
                    <a:pt x="648" y="490"/>
                  </a:lnTo>
                  <a:lnTo>
                    <a:pt x="649" y="294"/>
                  </a:lnTo>
                  <a:lnTo>
                    <a:pt x="650" y="490"/>
                  </a:lnTo>
                  <a:lnTo>
                    <a:pt x="651" y="490"/>
                  </a:lnTo>
                  <a:lnTo>
                    <a:pt x="652" y="196"/>
                  </a:lnTo>
                  <a:lnTo>
                    <a:pt x="652" y="490"/>
                  </a:lnTo>
                  <a:lnTo>
                    <a:pt x="653" y="392"/>
                  </a:lnTo>
                  <a:lnTo>
                    <a:pt x="654" y="588"/>
                  </a:lnTo>
                  <a:lnTo>
                    <a:pt x="654" y="490"/>
                  </a:lnTo>
                  <a:lnTo>
                    <a:pt x="655" y="588"/>
                  </a:lnTo>
                  <a:lnTo>
                    <a:pt x="656" y="294"/>
                  </a:lnTo>
                  <a:lnTo>
                    <a:pt x="656" y="588"/>
                  </a:lnTo>
                  <a:lnTo>
                    <a:pt x="657" y="490"/>
                  </a:lnTo>
                  <a:lnTo>
                    <a:pt x="658" y="588"/>
                  </a:lnTo>
                  <a:lnTo>
                    <a:pt x="659" y="490"/>
                  </a:lnTo>
                  <a:lnTo>
                    <a:pt x="659" y="588"/>
                  </a:lnTo>
                  <a:lnTo>
                    <a:pt x="661" y="490"/>
                  </a:lnTo>
                  <a:lnTo>
                    <a:pt x="662" y="490"/>
                  </a:lnTo>
                  <a:lnTo>
                    <a:pt x="663" y="490"/>
                  </a:lnTo>
                  <a:lnTo>
                    <a:pt x="664" y="392"/>
                  </a:lnTo>
                  <a:lnTo>
                    <a:pt x="665" y="490"/>
                  </a:lnTo>
                  <a:lnTo>
                    <a:pt x="665" y="588"/>
                  </a:lnTo>
                  <a:lnTo>
                    <a:pt x="666" y="588"/>
                  </a:lnTo>
                  <a:lnTo>
                    <a:pt x="668" y="294"/>
                  </a:lnTo>
                  <a:lnTo>
                    <a:pt x="668" y="588"/>
                  </a:lnTo>
                  <a:lnTo>
                    <a:pt x="669" y="490"/>
                  </a:lnTo>
                  <a:lnTo>
                    <a:pt x="670" y="294"/>
                  </a:lnTo>
                  <a:lnTo>
                    <a:pt x="670" y="490"/>
                  </a:lnTo>
                  <a:lnTo>
                    <a:pt x="671" y="196"/>
                  </a:lnTo>
                  <a:lnTo>
                    <a:pt x="672" y="490"/>
                  </a:lnTo>
                  <a:lnTo>
                    <a:pt x="672" y="588"/>
                  </a:lnTo>
                  <a:lnTo>
                    <a:pt x="673" y="294"/>
                  </a:lnTo>
                  <a:lnTo>
                    <a:pt x="674" y="588"/>
                  </a:lnTo>
                  <a:lnTo>
                    <a:pt x="675" y="294"/>
                  </a:lnTo>
                  <a:lnTo>
                    <a:pt x="675" y="490"/>
                  </a:lnTo>
                  <a:lnTo>
                    <a:pt x="676" y="294"/>
                  </a:lnTo>
                  <a:lnTo>
                    <a:pt x="677" y="490"/>
                  </a:lnTo>
                  <a:lnTo>
                    <a:pt x="677" y="588"/>
                  </a:lnTo>
                  <a:lnTo>
                    <a:pt x="679" y="392"/>
                  </a:lnTo>
                  <a:lnTo>
                    <a:pt x="679" y="588"/>
                  </a:lnTo>
                  <a:lnTo>
                    <a:pt x="680" y="392"/>
                  </a:lnTo>
                  <a:lnTo>
                    <a:pt x="682" y="588"/>
                  </a:lnTo>
                  <a:lnTo>
                    <a:pt x="683" y="392"/>
                  </a:lnTo>
                  <a:lnTo>
                    <a:pt x="684" y="588"/>
                  </a:lnTo>
                  <a:lnTo>
                    <a:pt x="684" y="490"/>
                  </a:lnTo>
                  <a:lnTo>
                    <a:pt x="685" y="294"/>
                  </a:lnTo>
                  <a:lnTo>
                    <a:pt x="686" y="588"/>
                  </a:lnTo>
                  <a:lnTo>
                    <a:pt x="687" y="490"/>
                  </a:lnTo>
                  <a:lnTo>
                    <a:pt x="688" y="294"/>
                  </a:lnTo>
                  <a:lnTo>
                    <a:pt x="689" y="588"/>
                  </a:lnTo>
                  <a:lnTo>
                    <a:pt x="690" y="490"/>
                  </a:lnTo>
                  <a:lnTo>
                    <a:pt x="691" y="588"/>
                  </a:lnTo>
                  <a:lnTo>
                    <a:pt x="691" y="294"/>
                  </a:lnTo>
                  <a:lnTo>
                    <a:pt x="692" y="490"/>
                  </a:lnTo>
                  <a:lnTo>
                    <a:pt x="693" y="588"/>
                  </a:lnTo>
                  <a:lnTo>
                    <a:pt x="693" y="490"/>
                  </a:lnTo>
                  <a:lnTo>
                    <a:pt x="694" y="490"/>
                  </a:lnTo>
                  <a:lnTo>
                    <a:pt x="695" y="294"/>
                  </a:lnTo>
                  <a:lnTo>
                    <a:pt x="695" y="294"/>
                  </a:lnTo>
                  <a:lnTo>
                    <a:pt x="696" y="490"/>
                  </a:lnTo>
                  <a:lnTo>
                    <a:pt x="697" y="294"/>
                  </a:lnTo>
                  <a:lnTo>
                    <a:pt x="698" y="392"/>
                  </a:lnTo>
                  <a:lnTo>
                    <a:pt x="698" y="392"/>
                  </a:lnTo>
                  <a:lnTo>
                    <a:pt x="699" y="294"/>
                  </a:lnTo>
                  <a:lnTo>
                    <a:pt x="700" y="392"/>
                  </a:lnTo>
                  <a:lnTo>
                    <a:pt x="700" y="490"/>
                  </a:lnTo>
                  <a:lnTo>
                    <a:pt x="701" y="294"/>
                  </a:lnTo>
                  <a:lnTo>
                    <a:pt x="702" y="588"/>
                  </a:lnTo>
                  <a:lnTo>
                    <a:pt x="702" y="490"/>
                  </a:lnTo>
                  <a:lnTo>
                    <a:pt x="703" y="392"/>
                  </a:lnTo>
                  <a:lnTo>
                    <a:pt x="704" y="588"/>
                  </a:lnTo>
                  <a:lnTo>
                    <a:pt x="705" y="392"/>
                  </a:lnTo>
                  <a:lnTo>
                    <a:pt x="706" y="294"/>
                  </a:lnTo>
                  <a:lnTo>
                    <a:pt x="707" y="392"/>
                  </a:lnTo>
                  <a:lnTo>
                    <a:pt x="708" y="392"/>
                  </a:lnTo>
                  <a:lnTo>
                    <a:pt x="709" y="294"/>
                  </a:lnTo>
                  <a:lnTo>
                    <a:pt x="709" y="490"/>
                  </a:lnTo>
                  <a:lnTo>
                    <a:pt x="710" y="392"/>
                  </a:lnTo>
                  <a:lnTo>
                    <a:pt x="711" y="392"/>
                  </a:lnTo>
                  <a:lnTo>
                    <a:pt x="711" y="588"/>
                  </a:lnTo>
                  <a:lnTo>
                    <a:pt x="712" y="490"/>
                  </a:lnTo>
                  <a:lnTo>
                    <a:pt x="713" y="294"/>
                  </a:lnTo>
                  <a:lnTo>
                    <a:pt x="714" y="490"/>
                  </a:lnTo>
                  <a:lnTo>
                    <a:pt x="714" y="588"/>
                  </a:lnTo>
                  <a:lnTo>
                    <a:pt x="715" y="392"/>
                  </a:lnTo>
                  <a:lnTo>
                    <a:pt x="716" y="588"/>
                  </a:lnTo>
                  <a:lnTo>
                    <a:pt x="716" y="490"/>
                  </a:lnTo>
                  <a:lnTo>
                    <a:pt x="718" y="490"/>
                  </a:lnTo>
                  <a:lnTo>
                    <a:pt x="718" y="392"/>
                  </a:lnTo>
                  <a:lnTo>
                    <a:pt x="719" y="588"/>
                  </a:lnTo>
                  <a:lnTo>
                    <a:pt x="721" y="588"/>
                  </a:lnTo>
                  <a:lnTo>
                    <a:pt x="721" y="490"/>
                  </a:lnTo>
                  <a:lnTo>
                    <a:pt x="722" y="294"/>
                  </a:lnTo>
                  <a:lnTo>
                    <a:pt x="723" y="490"/>
                  </a:lnTo>
                  <a:lnTo>
                    <a:pt x="723" y="490"/>
                  </a:lnTo>
                  <a:lnTo>
                    <a:pt x="725" y="588"/>
                  </a:lnTo>
                  <a:lnTo>
                    <a:pt x="725" y="490"/>
                  </a:lnTo>
                  <a:lnTo>
                    <a:pt x="726" y="294"/>
                  </a:lnTo>
                  <a:lnTo>
                    <a:pt x="727" y="490"/>
                  </a:lnTo>
                  <a:lnTo>
                    <a:pt x="728" y="490"/>
                  </a:lnTo>
                  <a:lnTo>
                    <a:pt x="728" y="392"/>
                  </a:lnTo>
                  <a:lnTo>
                    <a:pt x="729" y="490"/>
                  </a:lnTo>
                  <a:lnTo>
                    <a:pt x="730" y="294"/>
                  </a:lnTo>
                  <a:lnTo>
                    <a:pt x="730" y="392"/>
                  </a:lnTo>
                  <a:lnTo>
                    <a:pt x="731" y="588"/>
                  </a:lnTo>
                  <a:lnTo>
                    <a:pt x="732" y="588"/>
                  </a:lnTo>
                  <a:lnTo>
                    <a:pt x="732" y="490"/>
                  </a:lnTo>
                  <a:lnTo>
                    <a:pt x="733" y="490"/>
                  </a:lnTo>
                  <a:lnTo>
                    <a:pt x="734" y="490"/>
                  </a:lnTo>
                  <a:lnTo>
                    <a:pt x="735" y="392"/>
                  </a:lnTo>
                  <a:lnTo>
                    <a:pt x="736" y="392"/>
                  </a:lnTo>
                  <a:lnTo>
                    <a:pt x="737" y="588"/>
                  </a:lnTo>
                  <a:lnTo>
                    <a:pt x="737" y="588"/>
                  </a:lnTo>
                  <a:lnTo>
                    <a:pt x="738" y="490"/>
                  </a:lnTo>
                  <a:lnTo>
                    <a:pt x="739" y="588"/>
                  </a:lnTo>
                  <a:lnTo>
                    <a:pt x="740" y="490"/>
                  </a:lnTo>
                  <a:lnTo>
                    <a:pt x="741" y="392"/>
                  </a:lnTo>
                  <a:lnTo>
                    <a:pt x="742" y="588"/>
                  </a:lnTo>
                  <a:lnTo>
                    <a:pt x="743" y="294"/>
                  </a:lnTo>
                  <a:lnTo>
                    <a:pt x="744" y="392"/>
                  </a:lnTo>
                  <a:lnTo>
                    <a:pt x="746" y="392"/>
                  </a:lnTo>
                  <a:lnTo>
                    <a:pt x="746" y="588"/>
                  </a:lnTo>
                  <a:lnTo>
                    <a:pt x="747" y="588"/>
                  </a:lnTo>
                  <a:lnTo>
                    <a:pt x="748" y="490"/>
                  </a:lnTo>
                  <a:lnTo>
                    <a:pt x="750" y="490"/>
                  </a:lnTo>
                  <a:lnTo>
                    <a:pt x="750" y="196"/>
                  </a:lnTo>
                  <a:lnTo>
                    <a:pt x="751" y="392"/>
                  </a:lnTo>
                  <a:lnTo>
                    <a:pt x="752" y="490"/>
                  </a:lnTo>
                  <a:lnTo>
                    <a:pt x="753" y="588"/>
                  </a:lnTo>
                  <a:lnTo>
                    <a:pt x="753" y="294"/>
                  </a:lnTo>
                  <a:lnTo>
                    <a:pt x="754" y="490"/>
                  </a:lnTo>
                  <a:lnTo>
                    <a:pt x="755" y="588"/>
                  </a:lnTo>
                  <a:lnTo>
                    <a:pt x="755" y="588"/>
                  </a:lnTo>
                  <a:lnTo>
                    <a:pt x="756" y="490"/>
                  </a:lnTo>
                  <a:lnTo>
                    <a:pt x="757" y="490"/>
                  </a:lnTo>
                  <a:lnTo>
                    <a:pt x="757" y="294"/>
                  </a:lnTo>
                  <a:lnTo>
                    <a:pt x="758" y="490"/>
                  </a:lnTo>
                  <a:lnTo>
                    <a:pt x="760" y="588"/>
                  </a:lnTo>
                  <a:lnTo>
                    <a:pt x="760" y="392"/>
                  </a:lnTo>
                  <a:lnTo>
                    <a:pt x="761" y="588"/>
                  </a:lnTo>
                  <a:lnTo>
                    <a:pt x="762" y="392"/>
                  </a:lnTo>
                  <a:lnTo>
                    <a:pt x="762" y="490"/>
                  </a:lnTo>
                  <a:lnTo>
                    <a:pt x="763" y="196"/>
                  </a:lnTo>
                  <a:lnTo>
                    <a:pt x="764" y="490"/>
                  </a:lnTo>
                  <a:lnTo>
                    <a:pt x="764" y="392"/>
                  </a:lnTo>
                  <a:lnTo>
                    <a:pt x="765" y="490"/>
                  </a:lnTo>
                  <a:lnTo>
                    <a:pt x="766" y="588"/>
                  </a:lnTo>
                  <a:lnTo>
                    <a:pt x="767" y="490"/>
                  </a:lnTo>
                  <a:lnTo>
                    <a:pt x="767" y="392"/>
                  </a:lnTo>
                  <a:lnTo>
                    <a:pt x="768" y="392"/>
                  </a:lnTo>
                  <a:lnTo>
                    <a:pt x="769" y="490"/>
                  </a:lnTo>
                  <a:lnTo>
                    <a:pt x="769" y="294"/>
                  </a:lnTo>
                  <a:lnTo>
                    <a:pt x="770" y="490"/>
                  </a:lnTo>
                  <a:lnTo>
                    <a:pt x="771" y="294"/>
                  </a:lnTo>
                  <a:lnTo>
                    <a:pt x="771" y="588"/>
                  </a:lnTo>
                  <a:lnTo>
                    <a:pt x="772" y="490"/>
                  </a:lnTo>
                  <a:lnTo>
                    <a:pt x="773" y="490"/>
                  </a:lnTo>
                  <a:lnTo>
                    <a:pt x="774" y="392"/>
                  </a:lnTo>
                  <a:lnTo>
                    <a:pt x="775" y="588"/>
                  </a:lnTo>
                  <a:lnTo>
                    <a:pt x="776" y="392"/>
                  </a:lnTo>
                  <a:lnTo>
                    <a:pt x="776" y="196"/>
                  </a:lnTo>
                  <a:lnTo>
                    <a:pt x="777" y="490"/>
                  </a:lnTo>
                  <a:lnTo>
                    <a:pt x="778" y="490"/>
                  </a:lnTo>
                  <a:lnTo>
                    <a:pt x="778" y="294"/>
                  </a:lnTo>
                  <a:lnTo>
                    <a:pt x="779" y="392"/>
                  </a:lnTo>
                  <a:lnTo>
                    <a:pt x="780" y="588"/>
                  </a:lnTo>
                  <a:lnTo>
                    <a:pt x="780" y="588"/>
                  </a:lnTo>
                  <a:lnTo>
                    <a:pt x="781" y="490"/>
                  </a:lnTo>
                  <a:lnTo>
                    <a:pt x="782" y="392"/>
                  </a:lnTo>
                  <a:lnTo>
                    <a:pt x="783" y="392"/>
                  </a:lnTo>
                  <a:lnTo>
                    <a:pt x="785" y="392"/>
                  </a:lnTo>
                  <a:lnTo>
                    <a:pt x="785" y="490"/>
                  </a:lnTo>
                  <a:lnTo>
                    <a:pt x="786" y="294"/>
                  </a:lnTo>
                  <a:lnTo>
                    <a:pt x="787" y="490"/>
                  </a:lnTo>
                  <a:lnTo>
                    <a:pt x="787" y="490"/>
                  </a:lnTo>
                  <a:lnTo>
                    <a:pt x="788" y="588"/>
                  </a:lnTo>
                  <a:lnTo>
                    <a:pt x="789" y="490"/>
                  </a:lnTo>
                  <a:lnTo>
                    <a:pt x="790" y="294"/>
                  </a:lnTo>
                  <a:lnTo>
                    <a:pt x="790" y="196"/>
                  </a:lnTo>
                  <a:lnTo>
                    <a:pt x="791" y="490"/>
                  </a:lnTo>
                  <a:lnTo>
                    <a:pt x="792" y="490"/>
                  </a:lnTo>
                  <a:lnTo>
                    <a:pt x="793" y="588"/>
                  </a:lnTo>
                  <a:lnTo>
                    <a:pt x="794" y="490"/>
                  </a:lnTo>
                  <a:lnTo>
                    <a:pt x="794" y="392"/>
                  </a:lnTo>
                  <a:lnTo>
                    <a:pt x="795" y="294"/>
                  </a:lnTo>
                  <a:lnTo>
                    <a:pt x="796" y="588"/>
                  </a:lnTo>
                  <a:lnTo>
                    <a:pt x="796" y="490"/>
                  </a:lnTo>
                  <a:lnTo>
                    <a:pt x="797" y="588"/>
                  </a:lnTo>
                  <a:lnTo>
                    <a:pt x="798" y="490"/>
                  </a:lnTo>
                  <a:lnTo>
                    <a:pt x="799" y="392"/>
                  </a:lnTo>
                  <a:lnTo>
                    <a:pt x="800" y="490"/>
                  </a:lnTo>
                  <a:lnTo>
                    <a:pt x="801" y="588"/>
                  </a:lnTo>
                  <a:lnTo>
                    <a:pt x="801" y="588"/>
                  </a:lnTo>
                  <a:lnTo>
                    <a:pt x="802" y="490"/>
                  </a:lnTo>
                  <a:lnTo>
                    <a:pt x="803" y="294"/>
                  </a:lnTo>
                  <a:lnTo>
                    <a:pt x="803" y="588"/>
                  </a:lnTo>
                  <a:lnTo>
                    <a:pt x="804" y="294"/>
                  </a:lnTo>
                  <a:lnTo>
                    <a:pt x="806" y="196"/>
                  </a:lnTo>
                  <a:lnTo>
                    <a:pt x="806" y="588"/>
                  </a:lnTo>
                  <a:lnTo>
                    <a:pt x="807" y="392"/>
                  </a:lnTo>
                  <a:lnTo>
                    <a:pt x="808" y="294"/>
                  </a:lnTo>
                  <a:lnTo>
                    <a:pt x="808" y="0"/>
                  </a:lnTo>
                  <a:lnTo>
                    <a:pt x="809" y="294"/>
                  </a:lnTo>
                  <a:lnTo>
                    <a:pt x="810" y="490"/>
                  </a:lnTo>
                  <a:lnTo>
                    <a:pt x="810" y="294"/>
                  </a:lnTo>
                  <a:lnTo>
                    <a:pt x="811" y="490"/>
                  </a:lnTo>
                  <a:lnTo>
                    <a:pt x="812" y="588"/>
                  </a:lnTo>
                  <a:lnTo>
                    <a:pt x="813" y="490"/>
                  </a:lnTo>
                  <a:lnTo>
                    <a:pt x="813" y="588"/>
                  </a:lnTo>
                  <a:lnTo>
                    <a:pt x="814" y="392"/>
                  </a:lnTo>
                  <a:lnTo>
                    <a:pt x="815" y="490"/>
                  </a:lnTo>
                  <a:lnTo>
                    <a:pt x="816" y="392"/>
                  </a:lnTo>
                  <a:lnTo>
                    <a:pt x="817" y="588"/>
                  </a:lnTo>
                  <a:lnTo>
                    <a:pt x="817" y="196"/>
                  </a:lnTo>
                  <a:lnTo>
                    <a:pt x="818" y="392"/>
                  </a:lnTo>
                  <a:lnTo>
                    <a:pt x="819" y="588"/>
                  </a:lnTo>
                  <a:lnTo>
                    <a:pt x="820" y="392"/>
                  </a:lnTo>
                  <a:lnTo>
                    <a:pt x="821" y="392"/>
                  </a:lnTo>
                  <a:lnTo>
                    <a:pt x="822" y="490"/>
                  </a:lnTo>
                  <a:lnTo>
                    <a:pt x="822" y="588"/>
                  </a:lnTo>
                  <a:lnTo>
                    <a:pt x="823" y="392"/>
                  </a:lnTo>
                  <a:lnTo>
                    <a:pt x="824" y="98"/>
                  </a:lnTo>
                  <a:lnTo>
                    <a:pt x="824" y="588"/>
                  </a:lnTo>
                  <a:lnTo>
                    <a:pt x="825" y="490"/>
                  </a:lnTo>
                  <a:lnTo>
                    <a:pt x="826" y="490"/>
                  </a:lnTo>
                  <a:lnTo>
                    <a:pt x="827" y="392"/>
                  </a:lnTo>
                  <a:lnTo>
                    <a:pt x="828" y="588"/>
                  </a:lnTo>
                  <a:lnTo>
                    <a:pt x="829" y="392"/>
                  </a:lnTo>
                  <a:lnTo>
                    <a:pt x="829" y="490"/>
                  </a:lnTo>
                  <a:lnTo>
                    <a:pt x="830" y="294"/>
                  </a:lnTo>
                  <a:lnTo>
                    <a:pt x="831" y="490"/>
                  </a:lnTo>
                  <a:lnTo>
                    <a:pt x="832" y="490"/>
                  </a:lnTo>
                  <a:lnTo>
                    <a:pt x="833" y="392"/>
                  </a:lnTo>
                  <a:lnTo>
                    <a:pt x="833" y="392"/>
                  </a:lnTo>
                  <a:lnTo>
                    <a:pt x="834" y="196"/>
                  </a:lnTo>
                  <a:lnTo>
                    <a:pt x="835" y="490"/>
                  </a:lnTo>
                  <a:lnTo>
                    <a:pt x="835" y="294"/>
                  </a:lnTo>
                  <a:lnTo>
                    <a:pt x="836" y="196"/>
                  </a:lnTo>
                  <a:lnTo>
                    <a:pt x="837" y="294"/>
                  </a:lnTo>
                  <a:lnTo>
                    <a:pt x="838" y="490"/>
                  </a:lnTo>
                  <a:lnTo>
                    <a:pt x="838" y="294"/>
                  </a:lnTo>
                  <a:lnTo>
                    <a:pt x="839" y="490"/>
                  </a:lnTo>
                  <a:lnTo>
                    <a:pt x="840" y="392"/>
                  </a:lnTo>
                  <a:lnTo>
                    <a:pt x="840" y="588"/>
                  </a:lnTo>
                  <a:lnTo>
                    <a:pt x="842" y="588"/>
                  </a:lnTo>
                  <a:lnTo>
                    <a:pt x="842" y="490"/>
                  </a:lnTo>
                  <a:lnTo>
                    <a:pt x="843" y="392"/>
                  </a:lnTo>
                  <a:lnTo>
                    <a:pt x="844" y="490"/>
                  </a:lnTo>
                  <a:lnTo>
                    <a:pt x="845" y="294"/>
                  </a:lnTo>
                  <a:lnTo>
                    <a:pt x="845" y="588"/>
                  </a:lnTo>
                  <a:lnTo>
                    <a:pt x="846" y="490"/>
                  </a:lnTo>
                  <a:lnTo>
                    <a:pt x="847" y="588"/>
                  </a:lnTo>
                  <a:lnTo>
                    <a:pt x="847" y="392"/>
                  </a:lnTo>
                  <a:lnTo>
                    <a:pt x="849" y="392"/>
                  </a:lnTo>
                  <a:lnTo>
                    <a:pt x="849" y="490"/>
                  </a:lnTo>
                  <a:lnTo>
                    <a:pt x="850" y="392"/>
                  </a:lnTo>
                  <a:lnTo>
                    <a:pt x="852" y="588"/>
                  </a:lnTo>
                  <a:lnTo>
                    <a:pt x="852" y="392"/>
                  </a:lnTo>
                  <a:lnTo>
                    <a:pt x="853" y="392"/>
                  </a:lnTo>
                  <a:lnTo>
                    <a:pt x="854" y="490"/>
                  </a:lnTo>
                  <a:lnTo>
                    <a:pt x="854" y="588"/>
                  </a:lnTo>
                  <a:lnTo>
                    <a:pt x="855" y="392"/>
                  </a:lnTo>
                  <a:lnTo>
                    <a:pt x="856" y="490"/>
                  </a:lnTo>
                  <a:lnTo>
                    <a:pt x="856" y="392"/>
                  </a:lnTo>
                  <a:lnTo>
                    <a:pt x="857" y="588"/>
                  </a:lnTo>
                  <a:lnTo>
                    <a:pt x="858" y="392"/>
                  </a:lnTo>
                  <a:lnTo>
                    <a:pt x="858" y="392"/>
                  </a:lnTo>
                  <a:lnTo>
                    <a:pt x="859" y="490"/>
                  </a:lnTo>
                  <a:lnTo>
                    <a:pt x="860" y="294"/>
                  </a:lnTo>
                  <a:lnTo>
                    <a:pt x="861" y="392"/>
                  </a:lnTo>
                  <a:lnTo>
                    <a:pt x="861" y="294"/>
                  </a:lnTo>
                  <a:lnTo>
                    <a:pt x="862" y="588"/>
                  </a:lnTo>
                  <a:lnTo>
                    <a:pt x="863" y="490"/>
                  </a:lnTo>
                  <a:lnTo>
                    <a:pt x="863" y="294"/>
                  </a:lnTo>
                  <a:lnTo>
                    <a:pt x="864" y="196"/>
                  </a:lnTo>
                  <a:lnTo>
                    <a:pt x="865" y="294"/>
                  </a:lnTo>
                  <a:lnTo>
                    <a:pt x="866" y="588"/>
                  </a:lnTo>
                  <a:lnTo>
                    <a:pt x="867" y="294"/>
                  </a:lnTo>
                  <a:lnTo>
                    <a:pt x="868" y="392"/>
                  </a:lnTo>
                  <a:lnTo>
                    <a:pt x="868" y="392"/>
                  </a:lnTo>
                  <a:lnTo>
                    <a:pt x="869" y="588"/>
                  </a:lnTo>
                  <a:lnTo>
                    <a:pt x="870" y="588"/>
                  </a:lnTo>
                  <a:lnTo>
                    <a:pt x="870" y="490"/>
                  </a:lnTo>
                  <a:lnTo>
                    <a:pt x="871" y="392"/>
                  </a:lnTo>
                  <a:lnTo>
                    <a:pt x="872" y="294"/>
                  </a:lnTo>
                  <a:lnTo>
                    <a:pt x="872" y="490"/>
                  </a:lnTo>
                  <a:lnTo>
                    <a:pt x="873" y="392"/>
                  </a:lnTo>
                  <a:lnTo>
                    <a:pt x="874" y="588"/>
                  </a:lnTo>
                  <a:lnTo>
                    <a:pt x="875" y="490"/>
                  </a:lnTo>
                  <a:lnTo>
                    <a:pt x="875" y="490"/>
                  </a:lnTo>
                  <a:lnTo>
                    <a:pt x="876" y="294"/>
                  </a:lnTo>
                  <a:lnTo>
                    <a:pt x="877" y="98"/>
                  </a:lnTo>
                  <a:lnTo>
                    <a:pt x="877" y="392"/>
                  </a:lnTo>
                  <a:lnTo>
                    <a:pt x="878" y="392"/>
                  </a:lnTo>
                  <a:lnTo>
                    <a:pt x="879" y="588"/>
                  </a:lnTo>
                  <a:lnTo>
                    <a:pt x="879" y="490"/>
                  </a:lnTo>
                  <a:lnTo>
                    <a:pt x="880" y="294"/>
                  </a:lnTo>
                  <a:lnTo>
                    <a:pt x="881" y="392"/>
                  </a:lnTo>
                  <a:lnTo>
                    <a:pt x="882" y="490"/>
                  </a:lnTo>
                  <a:lnTo>
                    <a:pt x="883" y="588"/>
                  </a:lnTo>
                  <a:lnTo>
                    <a:pt x="884" y="588"/>
                  </a:lnTo>
                  <a:lnTo>
                    <a:pt x="884" y="490"/>
                  </a:lnTo>
                  <a:lnTo>
                    <a:pt x="885" y="392"/>
                  </a:lnTo>
                  <a:lnTo>
                    <a:pt x="886" y="588"/>
                  </a:lnTo>
                  <a:lnTo>
                    <a:pt x="886" y="490"/>
                  </a:lnTo>
                  <a:lnTo>
                    <a:pt x="887" y="196"/>
                  </a:lnTo>
                  <a:lnTo>
                    <a:pt x="888" y="490"/>
                  </a:lnTo>
                  <a:lnTo>
                    <a:pt x="889" y="294"/>
                  </a:lnTo>
                  <a:lnTo>
                    <a:pt x="890" y="490"/>
                  </a:lnTo>
                  <a:lnTo>
                    <a:pt x="891" y="196"/>
                  </a:lnTo>
                  <a:lnTo>
                    <a:pt x="891" y="588"/>
                  </a:lnTo>
                  <a:lnTo>
                    <a:pt x="892" y="588"/>
                  </a:lnTo>
                  <a:lnTo>
                    <a:pt x="893" y="392"/>
                  </a:lnTo>
                  <a:lnTo>
                    <a:pt x="893" y="294"/>
                  </a:lnTo>
                  <a:lnTo>
                    <a:pt x="894" y="392"/>
                  </a:lnTo>
                  <a:lnTo>
                    <a:pt x="895" y="196"/>
                  </a:lnTo>
                  <a:lnTo>
                    <a:pt x="895" y="49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5" name="Freeform 1629"/>
            <p:cNvSpPr>
              <a:spLocks/>
            </p:cNvSpPr>
            <p:nvPr/>
          </p:nvSpPr>
          <p:spPr bwMode="auto">
            <a:xfrm>
              <a:off x="5089713" y="5220072"/>
              <a:ext cx="1426954" cy="146844"/>
            </a:xfrm>
            <a:custGeom>
              <a:avLst/>
              <a:gdLst>
                <a:gd name="T0" fmla="*/ 12 w 896"/>
                <a:gd name="T1" fmla="*/ 588 h 588"/>
                <a:gd name="T2" fmla="*/ 26 w 896"/>
                <a:gd name="T3" fmla="*/ 588 h 588"/>
                <a:gd name="T4" fmla="*/ 40 w 896"/>
                <a:gd name="T5" fmla="*/ 588 h 588"/>
                <a:gd name="T6" fmla="*/ 56 w 896"/>
                <a:gd name="T7" fmla="*/ 588 h 588"/>
                <a:gd name="T8" fmla="*/ 69 w 896"/>
                <a:gd name="T9" fmla="*/ 515 h 588"/>
                <a:gd name="T10" fmla="*/ 85 w 896"/>
                <a:gd name="T11" fmla="*/ 515 h 588"/>
                <a:gd name="T12" fmla="*/ 103 w 896"/>
                <a:gd name="T13" fmla="*/ 588 h 588"/>
                <a:gd name="T14" fmla="*/ 118 w 896"/>
                <a:gd name="T15" fmla="*/ 588 h 588"/>
                <a:gd name="T16" fmla="*/ 131 w 896"/>
                <a:gd name="T17" fmla="*/ 588 h 588"/>
                <a:gd name="T18" fmla="*/ 146 w 896"/>
                <a:gd name="T19" fmla="*/ 441 h 588"/>
                <a:gd name="T20" fmla="*/ 160 w 896"/>
                <a:gd name="T21" fmla="*/ 588 h 588"/>
                <a:gd name="T22" fmla="*/ 176 w 896"/>
                <a:gd name="T23" fmla="*/ 588 h 588"/>
                <a:gd name="T24" fmla="*/ 191 w 896"/>
                <a:gd name="T25" fmla="*/ 588 h 588"/>
                <a:gd name="T26" fmla="*/ 205 w 896"/>
                <a:gd name="T27" fmla="*/ 588 h 588"/>
                <a:gd name="T28" fmla="*/ 220 w 896"/>
                <a:gd name="T29" fmla="*/ 515 h 588"/>
                <a:gd name="T30" fmla="*/ 235 w 896"/>
                <a:gd name="T31" fmla="*/ 588 h 588"/>
                <a:gd name="T32" fmla="*/ 249 w 896"/>
                <a:gd name="T33" fmla="*/ 588 h 588"/>
                <a:gd name="T34" fmla="*/ 262 w 896"/>
                <a:gd name="T35" fmla="*/ 368 h 588"/>
                <a:gd name="T36" fmla="*/ 279 w 896"/>
                <a:gd name="T37" fmla="*/ 588 h 588"/>
                <a:gd name="T38" fmla="*/ 292 w 896"/>
                <a:gd name="T39" fmla="*/ 588 h 588"/>
                <a:gd name="T40" fmla="*/ 308 w 896"/>
                <a:gd name="T41" fmla="*/ 588 h 588"/>
                <a:gd name="T42" fmla="*/ 323 w 896"/>
                <a:gd name="T43" fmla="*/ 515 h 588"/>
                <a:gd name="T44" fmla="*/ 338 w 896"/>
                <a:gd name="T45" fmla="*/ 515 h 588"/>
                <a:gd name="T46" fmla="*/ 351 w 896"/>
                <a:gd name="T47" fmla="*/ 588 h 588"/>
                <a:gd name="T48" fmla="*/ 366 w 896"/>
                <a:gd name="T49" fmla="*/ 588 h 588"/>
                <a:gd name="T50" fmla="*/ 379 w 896"/>
                <a:gd name="T51" fmla="*/ 515 h 588"/>
                <a:gd name="T52" fmla="*/ 391 w 896"/>
                <a:gd name="T53" fmla="*/ 588 h 588"/>
                <a:gd name="T54" fmla="*/ 407 w 896"/>
                <a:gd name="T55" fmla="*/ 588 h 588"/>
                <a:gd name="T56" fmla="*/ 421 w 896"/>
                <a:gd name="T57" fmla="*/ 515 h 588"/>
                <a:gd name="T58" fmla="*/ 435 w 896"/>
                <a:gd name="T59" fmla="*/ 588 h 588"/>
                <a:gd name="T60" fmla="*/ 450 w 896"/>
                <a:gd name="T61" fmla="*/ 588 h 588"/>
                <a:gd name="T62" fmla="*/ 463 w 896"/>
                <a:gd name="T63" fmla="*/ 515 h 588"/>
                <a:gd name="T64" fmla="*/ 475 w 896"/>
                <a:gd name="T65" fmla="*/ 588 h 588"/>
                <a:gd name="T66" fmla="*/ 489 w 896"/>
                <a:gd name="T67" fmla="*/ 588 h 588"/>
                <a:gd name="T68" fmla="*/ 505 w 896"/>
                <a:gd name="T69" fmla="*/ 368 h 588"/>
                <a:gd name="T70" fmla="*/ 519 w 896"/>
                <a:gd name="T71" fmla="*/ 515 h 588"/>
                <a:gd name="T72" fmla="*/ 534 w 896"/>
                <a:gd name="T73" fmla="*/ 515 h 588"/>
                <a:gd name="T74" fmla="*/ 548 w 896"/>
                <a:gd name="T75" fmla="*/ 588 h 588"/>
                <a:gd name="T76" fmla="*/ 563 w 896"/>
                <a:gd name="T77" fmla="*/ 515 h 588"/>
                <a:gd name="T78" fmla="*/ 576 w 896"/>
                <a:gd name="T79" fmla="*/ 441 h 588"/>
                <a:gd name="T80" fmla="*/ 589 w 896"/>
                <a:gd name="T81" fmla="*/ 441 h 588"/>
                <a:gd name="T82" fmla="*/ 604 w 896"/>
                <a:gd name="T83" fmla="*/ 515 h 588"/>
                <a:gd name="T84" fmla="*/ 618 w 896"/>
                <a:gd name="T85" fmla="*/ 515 h 588"/>
                <a:gd name="T86" fmla="*/ 634 w 896"/>
                <a:gd name="T87" fmla="*/ 441 h 588"/>
                <a:gd name="T88" fmla="*/ 646 w 896"/>
                <a:gd name="T89" fmla="*/ 515 h 588"/>
                <a:gd name="T90" fmla="*/ 661 w 896"/>
                <a:gd name="T91" fmla="*/ 294 h 588"/>
                <a:gd name="T92" fmla="*/ 677 w 896"/>
                <a:gd name="T93" fmla="*/ 515 h 588"/>
                <a:gd name="T94" fmla="*/ 689 w 896"/>
                <a:gd name="T95" fmla="*/ 588 h 588"/>
                <a:gd name="T96" fmla="*/ 704 w 896"/>
                <a:gd name="T97" fmla="*/ 368 h 588"/>
                <a:gd name="T98" fmla="*/ 718 w 896"/>
                <a:gd name="T99" fmla="*/ 368 h 588"/>
                <a:gd name="T100" fmla="*/ 731 w 896"/>
                <a:gd name="T101" fmla="*/ 588 h 588"/>
                <a:gd name="T102" fmla="*/ 744 w 896"/>
                <a:gd name="T103" fmla="*/ 588 h 588"/>
                <a:gd name="T104" fmla="*/ 756 w 896"/>
                <a:gd name="T105" fmla="*/ 515 h 588"/>
                <a:gd name="T106" fmla="*/ 769 w 896"/>
                <a:gd name="T107" fmla="*/ 515 h 588"/>
                <a:gd name="T108" fmla="*/ 783 w 896"/>
                <a:gd name="T109" fmla="*/ 588 h 588"/>
                <a:gd name="T110" fmla="*/ 797 w 896"/>
                <a:gd name="T111" fmla="*/ 515 h 588"/>
                <a:gd name="T112" fmla="*/ 810 w 896"/>
                <a:gd name="T113" fmla="*/ 515 h 588"/>
                <a:gd name="T114" fmla="*/ 824 w 896"/>
                <a:gd name="T115" fmla="*/ 515 h 588"/>
                <a:gd name="T116" fmla="*/ 837 w 896"/>
                <a:gd name="T117" fmla="*/ 441 h 588"/>
                <a:gd name="T118" fmla="*/ 854 w 896"/>
                <a:gd name="T119" fmla="*/ 588 h 588"/>
                <a:gd name="T120" fmla="*/ 868 w 896"/>
                <a:gd name="T121" fmla="*/ 588 h 588"/>
                <a:gd name="T122" fmla="*/ 881 w 896"/>
                <a:gd name="T123" fmla="*/ 588 h 588"/>
                <a:gd name="T124" fmla="*/ 894 w 896"/>
                <a:gd name="T125" fmla="*/ 441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6" h="588">
                  <a:moveTo>
                    <a:pt x="0" y="588"/>
                  </a:moveTo>
                  <a:lnTo>
                    <a:pt x="0" y="588"/>
                  </a:lnTo>
                  <a:lnTo>
                    <a:pt x="1" y="441"/>
                  </a:lnTo>
                  <a:lnTo>
                    <a:pt x="1" y="515"/>
                  </a:lnTo>
                  <a:lnTo>
                    <a:pt x="3" y="588"/>
                  </a:lnTo>
                  <a:lnTo>
                    <a:pt x="4" y="588"/>
                  </a:lnTo>
                  <a:lnTo>
                    <a:pt x="5" y="588"/>
                  </a:lnTo>
                  <a:lnTo>
                    <a:pt x="6" y="441"/>
                  </a:lnTo>
                  <a:lnTo>
                    <a:pt x="7" y="515"/>
                  </a:lnTo>
                  <a:lnTo>
                    <a:pt x="8" y="588"/>
                  </a:lnTo>
                  <a:lnTo>
                    <a:pt x="8" y="441"/>
                  </a:lnTo>
                  <a:lnTo>
                    <a:pt x="9" y="588"/>
                  </a:lnTo>
                  <a:lnTo>
                    <a:pt x="10" y="515"/>
                  </a:lnTo>
                  <a:lnTo>
                    <a:pt x="10" y="588"/>
                  </a:lnTo>
                  <a:lnTo>
                    <a:pt x="11" y="515"/>
                  </a:lnTo>
                  <a:lnTo>
                    <a:pt x="12" y="588"/>
                  </a:lnTo>
                  <a:lnTo>
                    <a:pt x="12" y="588"/>
                  </a:lnTo>
                  <a:lnTo>
                    <a:pt x="14" y="441"/>
                  </a:lnTo>
                  <a:lnTo>
                    <a:pt x="15" y="588"/>
                  </a:lnTo>
                  <a:lnTo>
                    <a:pt x="15" y="588"/>
                  </a:lnTo>
                  <a:lnTo>
                    <a:pt x="16" y="515"/>
                  </a:lnTo>
                  <a:lnTo>
                    <a:pt x="17" y="441"/>
                  </a:lnTo>
                  <a:lnTo>
                    <a:pt x="17" y="515"/>
                  </a:lnTo>
                  <a:lnTo>
                    <a:pt x="18" y="515"/>
                  </a:lnTo>
                  <a:lnTo>
                    <a:pt x="19" y="588"/>
                  </a:lnTo>
                  <a:lnTo>
                    <a:pt x="19" y="515"/>
                  </a:lnTo>
                  <a:lnTo>
                    <a:pt x="20" y="441"/>
                  </a:lnTo>
                  <a:lnTo>
                    <a:pt x="21" y="515"/>
                  </a:lnTo>
                  <a:lnTo>
                    <a:pt x="21" y="441"/>
                  </a:lnTo>
                  <a:lnTo>
                    <a:pt x="22" y="441"/>
                  </a:lnTo>
                  <a:lnTo>
                    <a:pt x="23" y="515"/>
                  </a:lnTo>
                  <a:lnTo>
                    <a:pt x="24" y="588"/>
                  </a:lnTo>
                  <a:lnTo>
                    <a:pt x="25" y="515"/>
                  </a:lnTo>
                  <a:lnTo>
                    <a:pt x="26" y="588"/>
                  </a:lnTo>
                  <a:lnTo>
                    <a:pt x="26" y="588"/>
                  </a:lnTo>
                  <a:lnTo>
                    <a:pt x="27" y="515"/>
                  </a:lnTo>
                  <a:lnTo>
                    <a:pt x="28" y="441"/>
                  </a:lnTo>
                  <a:lnTo>
                    <a:pt x="28" y="588"/>
                  </a:lnTo>
                  <a:lnTo>
                    <a:pt x="29" y="588"/>
                  </a:lnTo>
                  <a:lnTo>
                    <a:pt x="31" y="588"/>
                  </a:lnTo>
                  <a:lnTo>
                    <a:pt x="32" y="441"/>
                  </a:lnTo>
                  <a:lnTo>
                    <a:pt x="33" y="515"/>
                  </a:lnTo>
                  <a:lnTo>
                    <a:pt x="33" y="368"/>
                  </a:lnTo>
                  <a:lnTo>
                    <a:pt x="34" y="588"/>
                  </a:lnTo>
                  <a:lnTo>
                    <a:pt x="35" y="588"/>
                  </a:lnTo>
                  <a:lnTo>
                    <a:pt x="35" y="515"/>
                  </a:lnTo>
                  <a:lnTo>
                    <a:pt x="36" y="515"/>
                  </a:lnTo>
                  <a:lnTo>
                    <a:pt x="37" y="441"/>
                  </a:lnTo>
                  <a:lnTo>
                    <a:pt x="38" y="588"/>
                  </a:lnTo>
                  <a:lnTo>
                    <a:pt x="39" y="515"/>
                  </a:lnTo>
                  <a:lnTo>
                    <a:pt x="40" y="588"/>
                  </a:lnTo>
                  <a:lnTo>
                    <a:pt x="41" y="515"/>
                  </a:lnTo>
                  <a:lnTo>
                    <a:pt x="42" y="588"/>
                  </a:lnTo>
                  <a:lnTo>
                    <a:pt x="43" y="588"/>
                  </a:lnTo>
                  <a:lnTo>
                    <a:pt x="44" y="515"/>
                  </a:lnTo>
                  <a:lnTo>
                    <a:pt x="44" y="588"/>
                  </a:lnTo>
                  <a:lnTo>
                    <a:pt x="46" y="588"/>
                  </a:lnTo>
                  <a:lnTo>
                    <a:pt x="47" y="515"/>
                  </a:lnTo>
                  <a:lnTo>
                    <a:pt x="48" y="588"/>
                  </a:lnTo>
                  <a:lnTo>
                    <a:pt x="49" y="515"/>
                  </a:lnTo>
                  <a:lnTo>
                    <a:pt x="49" y="441"/>
                  </a:lnTo>
                  <a:lnTo>
                    <a:pt x="50" y="515"/>
                  </a:lnTo>
                  <a:lnTo>
                    <a:pt x="51" y="588"/>
                  </a:lnTo>
                  <a:lnTo>
                    <a:pt x="51" y="588"/>
                  </a:lnTo>
                  <a:lnTo>
                    <a:pt x="53" y="588"/>
                  </a:lnTo>
                  <a:lnTo>
                    <a:pt x="54" y="441"/>
                  </a:lnTo>
                  <a:lnTo>
                    <a:pt x="55" y="588"/>
                  </a:lnTo>
                  <a:lnTo>
                    <a:pt x="56" y="588"/>
                  </a:lnTo>
                  <a:lnTo>
                    <a:pt x="56" y="515"/>
                  </a:lnTo>
                  <a:lnTo>
                    <a:pt x="57" y="588"/>
                  </a:lnTo>
                  <a:lnTo>
                    <a:pt x="58" y="588"/>
                  </a:lnTo>
                  <a:lnTo>
                    <a:pt x="59" y="515"/>
                  </a:lnTo>
                  <a:lnTo>
                    <a:pt x="60" y="441"/>
                  </a:lnTo>
                  <a:lnTo>
                    <a:pt x="60" y="515"/>
                  </a:lnTo>
                  <a:lnTo>
                    <a:pt x="61" y="515"/>
                  </a:lnTo>
                  <a:lnTo>
                    <a:pt x="63" y="588"/>
                  </a:lnTo>
                  <a:lnTo>
                    <a:pt x="63" y="515"/>
                  </a:lnTo>
                  <a:lnTo>
                    <a:pt x="64" y="368"/>
                  </a:lnTo>
                  <a:lnTo>
                    <a:pt x="65" y="588"/>
                  </a:lnTo>
                  <a:lnTo>
                    <a:pt x="65" y="441"/>
                  </a:lnTo>
                  <a:lnTo>
                    <a:pt x="67" y="515"/>
                  </a:lnTo>
                  <a:lnTo>
                    <a:pt x="67" y="588"/>
                  </a:lnTo>
                  <a:lnTo>
                    <a:pt x="68" y="515"/>
                  </a:lnTo>
                  <a:lnTo>
                    <a:pt x="69" y="441"/>
                  </a:lnTo>
                  <a:lnTo>
                    <a:pt x="69" y="515"/>
                  </a:lnTo>
                  <a:lnTo>
                    <a:pt x="70" y="588"/>
                  </a:lnTo>
                  <a:lnTo>
                    <a:pt x="71" y="588"/>
                  </a:lnTo>
                  <a:lnTo>
                    <a:pt x="72" y="515"/>
                  </a:lnTo>
                  <a:lnTo>
                    <a:pt x="72" y="588"/>
                  </a:lnTo>
                  <a:lnTo>
                    <a:pt x="74" y="368"/>
                  </a:lnTo>
                  <a:lnTo>
                    <a:pt x="74" y="588"/>
                  </a:lnTo>
                  <a:lnTo>
                    <a:pt x="75" y="588"/>
                  </a:lnTo>
                  <a:lnTo>
                    <a:pt x="76" y="515"/>
                  </a:lnTo>
                  <a:lnTo>
                    <a:pt x="77" y="588"/>
                  </a:lnTo>
                  <a:lnTo>
                    <a:pt x="78" y="515"/>
                  </a:lnTo>
                  <a:lnTo>
                    <a:pt x="79" y="441"/>
                  </a:lnTo>
                  <a:lnTo>
                    <a:pt x="80" y="588"/>
                  </a:lnTo>
                  <a:lnTo>
                    <a:pt x="81" y="515"/>
                  </a:lnTo>
                  <a:lnTo>
                    <a:pt x="81" y="588"/>
                  </a:lnTo>
                  <a:lnTo>
                    <a:pt x="82" y="588"/>
                  </a:lnTo>
                  <a:lnTo>
                    <a:pt x="83" y="515"/>
                  </a:lnTo>
                  <a:lnTo>
                    <a:pt x="85" y="515"/>
                  </a:lnTo>
                  <a:lnTo>
                    <a:pt x="86" y="294"/>
                  </a:lnTo>
                  <a:lnTo>
                    <a:pt x="86" y="515"/>
                  </a:lnTo>
                  <a:lnTo>
                    <a:pt x="88" y="515"/>
                  </a:lnTo>
                  <a:lnTo>
                    <a:pt x="89" y="588"/>
                  </a:lnTo>
                  <a:lnTo>
                    <a:pt x="90" y="515"/>
                  </a:lnTo>
                  <a:lnTo>
                    <a:pt x="92" y="588"/>
                  </a:lnTo>
                  <a:lnTo>
                    <a:pt x="93" y="588"/>
                  </a:lnTo>
                  <a:lnTo>
                    <a:pt x="95" y="515"/>
                  </a:lnTo>
                  <a:lnTo>
                    <a:pt x="96" y="588"/>
                  </a:lnTo>
                  <a:lnTo>
                    <a:pt x="97" y="441"/>
                  </a:lnTo>
                  <a:lnTo>
                    <a:pt x="97" y="515"/>
                  </a:lnTo>
                  <a:lnTo>
                    <a:pt x="98" y="588"/>
                  </a:lnTo>
                  <a:lnTo>
                    <a:pt x="99" y="588"/>
                  </a:lnTo>
                  <a:lnTo>
                    <a:pt x="99" y="515"/>
                  </a:lnTo>
                  <a:lnTo>
                    <a:pt x="100" y="588"/>
                  </a:lnTo>
                  <a:lnTo>
                    <a:pt x="102" y="588"/>
                  </a:lnTo>
                  <a:lnTo>
                    <a:pt x="103" y="588"/>
                  </a:lnTo>
                  <a:lnTo>
                    <a:pt x="104" y="515"/>
                  </a:lnTo>
                  <a:lnTo>
                    <a:pt x="104" y="588"/>
                  </a:lnTo>
                  <a:lnTo>
                    <a:pt x="105" y="515"/>
                  </a:lnTo>
                  <a:lnTo>
                    <a:pt x="106" y="588"/>
                  </a:lnTo>
                  <a:lnTo>
                    <a:pt x="106" y="441"/>
                  </a:lnTo>
                  <a:lnTo>
                    <a:pt x="107" y="515"/>
                  </a:lnTo>
                  <a:lnTo>
                    <a:pt x="108" y="515"/>
                  </a:lnTo>
                  <a:lnTo>
                    <a:pt x="110" y="588"/>
                  </a:lnTo>
                  <a:lnTo>
                    <a:pt x="111" y="515"/>
                  </a:lnTo>
                  <a:lnTo>
                    <a:pt x="112" y="588"/>
                  </a:lnTo>
                  <a:lnTo>
                    <a:pt x="113" y="441"/>
                  </a:lnTo>
                  <a:lnTo>
                    <a:pt x="113" y="588"/>
                  </a:lnTo>
                  <a:lnTo>
                    <a:pt x="114" y="588"/>
                  </a:lnTo>
                  <a:lnTo>
                    <a:pt x="115" y="515"/>
                  </a:lnTo>
                  <a:lnTo>
                    <a:pt x="115" y="515"/>
                  </a:lnTo>
                  <a:lnTo>
                    <a:pt x="117" y="515"/>
                  </a:lnTo>
                  <a:lnTo>
                    <a:pt x="118" y="588"/>
                  </a:lnTo>
                  <a:lnTo>
                    <a:pt x="119" y="515"/>
                  </a:lnTo>
                  <a:lnTo>
                    <a:pt x="120" y="515"/>
                  </a:lnTo>
                  <a:lnTo>
                    <a:pt x="120" y="588"/>
                  </a:lnTo>
                  <a:lnTo>
                    <a:pt x="121" y="588"/>
                  </a:lnTo>
                  <a:lnTo>
                    <a:pt x="122" y="515"/>
                  </a:lnTo>
                  <a:lnTo>
                    <a:pt x="123" y="588"/>
                  </a:lnTo>
                  <a:lnTo>
                    <a:pt x="124" y="515"/>
                  </a:lnTo>
                  <a:lnTo>
                    <a:pt x="125" y="441"/>
                  </a:lnTo>
                  <a:lnTo>
                    <a:pt x="125" y="515"/>
                  </a:lnTo>
                  <a:lnTo>
                    <a:pt x="126" y="588"/>
                  </a:lnTo>
                  <a:lnTo>
                    <a:pt x="127" y="515"/>
                  </a:lnTo>
                  <a:lnTo>
                    <a:pt x="127" y="588"/>
                  </a:lnTo>
                  <a:lnTo>
                    <a:pt x="128" y="588"/>
                  </a:lnTo>
                  <a:lnTo>
                    <a:pt x="129" y="515"/>
                  </a:lnTo>
                  <a:lnTo>
                    <a:pt x="130" y="588"/>
                  </a:lnTo>
                  <a:lnTo>
                    <a:pt x="131" y="441"/>
                  </a:lnTo>
                  <a:lnTo>
                    <a:pt x="131" y="588"/>
                  </a:lnTo>
                  <a:lnTo>
                    <a:pt x="132" y="515"/>
                  </a:lnTo>
                  <a:lnTo>
                    <a:pt x="133" y="588"/>
                  </a:lnTo>
                  <a:lnTo>
                    <a:pt x="134" y="515"/>
                  </a:lnTo>
                  <a:lnTo>
                    <a:pt x="135" y="588"/>
                  </a:lnTo>
                  <a:lnTo>
                    <a:pt x="136" y="515"/>
                  </a:lnTo>
                  <a:lnTo>
                    <a:pt x="136" y="588"/>
                  </a:lnTo>
                  <a:lnTo>
                    <a:pt x="138" y="588"/>
                  </a:lnTo>
                  <a:lnTo>
                    <a:pt x="138" y="515"/>
                  </a:lnTo>
                  <a:lnTo>
                    <a:pt x="139" y="588"/>
                  </a:lnTo>
                  <a:lnTo>
                    <a:pt x="140" y="515"/>
                  </a:lnTo>
                  <a:lnTo>
                    <a:pt x="141" y="588"/>
                  </a:lnTo>
                  <a:lnTo>
                    <a:pt x="142" y="588"/>
                  </a:lnTo>
                  <a:lnTo>
                    <a:pt x="143" y="515"/>
                  </a:lnTo>
                  <a:lnTo>
                    <a:pt x="143" y="515"/>
                  </a:lnTo>
                  <a:lnTo>
                    <a:pt x="144" y="588"/>
                  </a:lnTo>
                  <a:lnTo>
                    <a:pt x="145" y="515"/>
                  </a:lnTo>
                  <a:lnTo>
                    <a:pt x="146" y="441"/>
                  </a:lnTo>
                  <a:lnTo>
                    <a:pt x="147" y="515"/>
                  </a:lnTo>
                  <a:lnTo>
                    <a:pt x="148" y="588"/>
                  </a:lnTo>
                  <a:lnTo>
                    <a:pt x="148" y="515"/>
                  </a:lnTo>
                  <a:lnTo>
                    <a:pt x="149" y="588"/>
                  </a:lnTo>
                  <a:lnTo>
                    <a:pt x="150" y="441"/>
                  </a:lnTo>
                  <a:lnTo>
                    <a:pt x="150" y="515"/>
                  </a:lnTo>
                  <a:lnTo>
                    <a:pt x="152" y="515"/>
                  </a:lnTo>
                  <a:lnTo>
                    <a:pt x="152" y="368"/>
                  </a:lnTo>
                  <a:lnTo>
                    <a:pt x="153" y="588"/>
                  </a:lnTo>
                  <a:lnTo>
                    <a:pt x="154" y="515"/>
                  </a:lnTo>
                  <a:lnTo>
                    <a:pt x="154" y="515"/>
                  </a:lnTo>
                  <a:lnTo>
                    <a:pt x="155" y="441"/>
                  </a:lnTo>
                  <a:lnTo>
                    <a:pt x="156" y="588"/>
                  </a:lnTo>
                  <a:lnTo>
                    <a:pt x="157" y="588"/>
                  </a:lnTo>
                  <a:lnTo>
                    <a:pt x="159" y="441"/>
                  </a:lnTo>
                  <a:lnTo>
                    <a:pt x="159" y="588"/>
                  </a:lnTo>
                  <a:lnTo>
                    <a:pt x="160" y="588"/>
                  </a:lnTo>
                  <a:lnTo>
                    <a:pt x="161" y="588"/>
                  </a:lnTo>
                  <a:lnTo>
                    <a:pt x="163" y="588"/>
                  </a:lnTo>
                  <a:lnTo>
                    <a:pt x="164" y="515"/>
                  </a:lnTo>
                  <a:lnTo>
                    <a:pt x="165" y="588"/>
                  </a:lnTo>
                  <a:lnTo>
                    <a:pt x="166" y="515"/>
                  </a:lnTo>
                  <a:lnTo>
                    <a:pt x="166" y="588"/>
                  </a:lnTo>
                  <a:lnTo>
                    <a:pt x="167" y="588"/>
                  </a:lnTo>
                  <a:lnTo>
                    <a:pt x="168" y="515"/>
                  </a:lnTo>
                  <a:lnTo>
                    <a:pt x="169" y="588"/>
                  </a:lnTo>
                  <a:lnTo>
                    <a:pt x="170" y="515"/>
                  </a:lnTo>
                  <a:lnTo>
                    <a:pt x="170" y="441"/>
                  </a:lnTo>
                  <a:lnTo>
                    <a:pt x="171" y="588"/>
                  </a:lnTo>
                  <a:lnTo>
                    <a:pt x="173" y="588"/>
                  </a:lnTo>
                  <a:lnTo>
                    <a:pt x="174" y="515"/>
                  </a:lnTo>
                  <a:lnTo>
                    <a:pt x="175" y="588"/>
                  </a:lnTo>
                  <a:lnTo>
                    <a:pt x="175" y="515"/>
                  </a:lnTo>
                  <a:lnTo>
                    <a:pt x="176" y="588"/>
                  </a:lnTo>
                  <a:lnTo>
                    <a:pt x="177" y="515"/>
                  </a:lnTo>
                  <a:lnTo>
                    <a:pt x="178" y="515"/>
                  </a:lnTo>
                  <a:lnTo>
                    <a:pt x="179" y="588"/>
                  </a:lnTo>
                  <a:lnTo>
                    <a:pt x="180" y="588"/>
                  </a:lnTo>
                  <a:lnTo>
                    <a:pt x="180" y="515"/>
                  </a:lnTo>
                  <a:lnTo>
                    <a:pt x="181" y="515"/>
                  </a:lnTo>
                  <a:lnTo>
                    <a:pt x="182" y="588"/>
                  </a:lnTo>
                  <a:lnTo>
                    <a:pt x="182" y="588"/>
                  </a:lnTo>
                  <a:lnTo>
                    <a:pt x="183" y="515"/>
                  </a:lnTo>
                  <a:lnTo>
                    <a:pt x="184" y="515"/>
                  </a:lnTo>
                  <a:lnTo>
                    <a:pt x="185" y="588"/>
                  </a:lnTo>
                  <a:lnTo>
                    <a:pt x="186" y="515"/>
                  </a:lnTo>
                  <a:lnTo>
                    <a:pt x="187" y="441"/>
                  </a:lnTo>
                  <a:lnTo>
                    <a:pt x="188" y="588"/>
                  </a:lnTo>
                  <a:lnTo>
                    <a:pt x="189" y="588"/>
                  </a:lnTo>
                  <a:lnTo>
                    <a:pt x="191" y="294"/>
                  </a:lnTo>
                  <a:lnTo>
                    <a:pt x="191" y="588"/>
                  </a:lnTo>
                  <a:lnTo>
                    <a:pt x="192" y="588"/>
                  </a:lnTo>
                  <a:lnTo>
                    <a:pt x="193" y="441"/>
                  </a:lnTo>
                  <a:lnTo>
                    <a:pt x="193" y="441"/>
                  </a:lnTo>
                  <a:lnTo>
                    <a:pt x="194" y="588"/>
                  </a:lnTo>
                  <a:lnTo>
                    <a:pt x="195" y="515"/>
                  </a:lnTo>
                  <a:lnTo>
                    <a:pt x="196" y="588"/>
                  </a:lnTo>
                  <a:lnTo>
                    <a:pt x="196" y="515"/>
                  </a:lnTo>
                  <a:lnTo>
                    <a:pt x="197" y="441"/>
                  </a:lnTo>
                  <a:lnTo>
                    <a:pt x="198" y="515"/>
                  </a:lnTo>
                  <a:lnTo>
                    <a:pt x="198" y="588"/>
                  </a:lnTo>
                  <a:lnTo>
                    <a:pt x="199" y="588"/>
                  </a:lnTo>
                  <a:lnTo>
                    <a:pt x="200" y="515"/>
                  </a:lnTo>
                  <a:lnTo>
                    <a:pt x="201" y="368"/>
                  </a:lnTo>
                  <a:lnTo>
                    <a:pt x="202" y="588"/>
                  </a:lnTo>
                  <a:lnTo>
                    <a:pt x="202" y="515"/>
                  </a:lnTo>
                  <a:lnTo>
                    <a:pt x="203" y="515"/>
                  </a:lnTo>
                  <a:lnTo>
                    <a:pt x="205" y="588"/>
                  </a:lnTo>
                  <a:lnTo>
                    <a:pt x="205" y="515"/>
                  </a:lnTo>
                  <a:lnTo>
                    <a:pt x="206" y="588"/>
                  </a:lnTo>
                  <a:lnTo>
                    <a:pt x="207" y="441"/>
                  </a:lnTo>
                  <a:lnTo>
                    <a:pt x="208" y="588"/>
                  </a:lnTo>
                  <a:lnTo>
                    <a:pt x="209" y="515"/>
                  </a:lnTo>
                  <a:lnTo>
                    <a:pt x="209" y="588"/>
                  </a:lnTo>
                  <a:lnTo>
                    <a:pt x="210" y="441"/>
                  </a:lnTo>
                  <a:lnTo>
                    <a:pt x="211" y="515"/>
                  </a:lnTo>
                  <a:lnTo>
                    <a:pt x="212" y="588"/>
                  </a:lnTo>
                  <a:lnTo>
                    <a:pt x="213" y="515"/>
                  </a:lnTo>
                  <a:lnTo>
                    <a:pt x="214" y="588"/>
                  </a:lnTo>
                  <a:lnTo>
                    <a:pt x="215" y="441"/>
                  </a:lnTo>
                  <a:lnTo>
                    <a:pt x="216" y="515"/>
                  </a:lnTo>
                  <a:lnTo>
                    <a:pt x="217" y="588"/>
                  </a:lnTo>
                  <a:lnTo>
                    <a:pt x="218" y="515"/>
                  </a:lnTo>
                  <a:lnTo>
                    <a:pt x="219" y="588"/>
                  </a:lnTo>
                  <a:lnTo>
                    <a:pt x="220" y="515"/>
                  </a:lnTo>
                  <a:lnTo>
                    <a:pt x="221" y="588"/>
                  </a:lnTo>
                  <a:lnTo>
                    <a:pt x="223" y="588"/>
                  </a:lnTo>
                  <a:lnTo>
                    <a:pt x="223" y="441"/>
                  </a:lnTo>
                  <a:lnTo>
                    <a:pt x="224" y="515"/>
                  </a:lnTo>
                  <a:lnTo>
                    <a:pt x="225" y="588"/>
                  </a:lnTo>
                  <a:lnTo>
                    <a:pt x="225" y="588"/>
                  </a:lnTo>
                  <a:lnTo>
                    <a:pt x="227" y="147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588"/>
                  </a:lnTo>
                  <a:lnTo>
                    <a:pt x="230" y="515"/>
                  </a:lnTo>
                  <a:lnTo>
                    <a:pt x="231" y="588"/>
                  </a:lnTo>
                  <a:lnTo>
                    <a:pt x="232" y="441"/>
                  </a:lnTo>
                  <a:lnTo>
                    <a:pt x="233" y="588"/>
                  </a:lnTo>
                  <a:lnTo>
                    <a:pt x="234" y="441"/>
                  </a:lnTo>
                  <a:lnTo>
                    <a:pt x="235" y="588"/>
                  </a:lnTo>
                  <a:lnTo>
                    <a:pt x="235" y="588"/>
                  </a:lnTo>
                  <a:lnTo>
                    <a:pt x="236" y="515"/>
                  </a:lnTo>
                  <a:lnTo>
                    <a:pt x="237" y="588"/>
                  </a:lnTo>
                  <a:lnTo>
                    <a:pt x="237" y="515"/>
                  </a:lnTo>
                  <a:lnTo>
                    <a:pt x="238" y="515"/>
                  </a:lnTo>
                  <a:lnTo>
                    <a:pt x="239" y="588"/>
                  </a:lnTo>
                  <a:lnTo>
                    <a:pt x="239" y="441"/>
                  </a:lnTo>
                  <a:lnTo>
                    <a:pt x="240" y="588"/>
                  </a:lnTo>
                  <a:lnTo>
                    <a:pt x="241" y="441"/>
                  </a:lnTo>
                  <a:lnTo>
                    <a:pt x="242" y="588"/>
                  </a:lnTo>
                  <a:lnTo>
                    <a:pt x="243" y="441"/>
                  </a:lnTo>
                  <a:lnTo>
                    <a:pt x="244" y="588"/>
                  </a:lnTo>
                  <a:lnTo>
                    <a:pt x="244" y="441"/>
                  </a:lnTo>
                  <a:lnTo>
                    <a:pt x="245" y="368"/>
                  </a:lnTo>
                  <a:lnTo>
                    <a:pt x="246" y="588"/>
                  </a:lnTo>
                  <a:lnTo>
                    <a:pt x="246" y="588"/>
                  </a:lnTo>
                  <a:lnTo>
                    <a:pt x="248" y="588"/>
                  </a:lnTo>
                  <a:lnTo>
                    <a:pt x="249" y="588"/>
                  </a:lnTo>
                  <a:lnTo>
                    <a:pt x="251" y="588"/>
                  </a:lnTo>
                  <a:lnTo>
                    <a:pt x="252" y="441"/>
                  </a:lnTo>
                  <a:lnTo>
                    <a:pt x="253" y="515"/>
                  </a:lnTo>
                  <a:lnTo>
                    <a:pt x="253" y="441"/>
                  </a:lnTo>
                  <a:lnTo>
                    <a:pt x="254" y="588"/>
                  </a:lnTo>
                  <a:lnTo>
                    <a:pt x="255" y="368"/>
                  </a:lnTo>
                  <a:lnTo>
                    <a:pt x="255" y="441"/>
                  </a:lnTo>
                  <a:lnTo>
                    <a:pt x="256" y="368"/>
                  </a:lnTo>
                  <a:lnTo>
                    <a:pt x="257" y="515"/>
                  </a:lnTo>
                  <a:lnTo>
                    <a:pt x="258" y="368"/>
                  </a:lnTo>
                  <a:lnTo>
                    <a:pt x="258" y="220"/>
                  </a:lnTo>
                  <a:lnTo>
                    <a:pt x="259" y="441"/>
                  </a:lnTo>
                  <a:lnTo>
                    <a:pt x="260" y="220"/>
                  </a:lnTo>
                  <a:lnTo>
                    <a:pt x="260" y="220"/>
                  </a:lnTo>
                  <a:lnTo>
                    <a:pt x="261" y="294"/>
                  </a:lnTo>
                  <a:lnTo>
                    <a:pt x="262" y="220"/>
                  </a:lnTo>
                  <a:lnTo>
                    <a:pt x="262" y="368"/>
                  </a:lnTo>
                  <a:lnTo>
                    <a:pt x="263" y="441"/>
                  </a:lnTo>
                  <a:lnTo>
                    <a:pt x="264" y="588"/>
                  </a:lnTo>
                  <a:lnTo>
                    <a:pt x="265" y="441"/>
                  </a:lnTo>
                  <a:lnTo>
                    <a:pt x="266" y="588"/>
                  </a:lnTo>
                  <a:lnTo>
                    <a:pt x="267" y="294"/>
                  </a:lnTo>
                  <a:lnTo>
                    <a:pt x="267" y="588"/>
                  </a:lnTo>
                  <a:lnTo>
                    <a:pt x="269" y="588"/>
                  </a:lnTo>
                  <a:lnTo>
                    <a:pt x="270" y="515"/>
                  </a:lnTo>
                  <a:lnTo>
                    <a:pt x="271" y="588"/>
                  </a:lnTo>
                  <a:lnTo>
                    <a:pt x="273" y="588"/>
                  </a:lnTo>
                  <a:lnTo>
                    <a:pt x="274" y="588"/>
                  </a:lnTo>
                  <a:lnTo>
                    <a:pt x="275" y="441"/>
                  </a:lnTo>
                  <a:lnTo>
                    <a:pt x="276" y="588"/>
                  </a:lnTo>
                  <a:lnTo>
                    <a:pt x="277" y="441"/>
                  </a:lnTo>
                  <a:lnTo>
                    <a:pt x="278" y="515"/>
                  </a:lnTo>
                  <a:lnTo>
                    <a:pt x="278" y="515"/>
                  </a:lnTo>
                  <a:lnTo>
                    <a:pt x="279" y="588"/>
                  </a:lnTo>
                  <a:lnTo>
                    <a:pt x="280" y="588"/>
                  </a:lnTo>
                  <a:lnTo>
                    <a:pt x="280" y="441"/>
                  </a:lnTo>
                  <a:lnTo>
                    <a:pt x="281" y="588"/>
                  </a:lnTo>
                  <a:lnTo>
                    <a:pt x="282" y="515"/>
                  </a:lnTo>
                  <a:lnTo>
                    <a:pt x="283" y="515"/>
                  </a:lnTo>
                  <a:lnTo>
                    <a:pt x="283" y="588"/>
                  </a:lnTo>
                  <a:lnTo>
                    <a:pt x="284" y="588"/>
                  </a:lnTo>
                  <a:lnTo>
                    <a:pt x="285" y="515"/>
                  </a:lnTo>
                  <a:lnTo>
                    <a:pt x="285" y="588"/>
                  </a:lnTo>
                  <a:lnTo>
                    <a:pt x="287" y="441"/>
                  </a:lnTo>
                  <a:lnTo>
                    <a:pt x="287" y="515"/>
                  </a:lnTo>
                  <a:lnTo>
                    <a:pt x="288" y="515"/>
                  </a:lnTo>
                  <a:lnTo>
                    <a:pt x="289" y="368"/>
                  </a:lnTo>
                  <a:lnTo>
                    <a:pt x="290" y="441"/>
                  </a:lnTo>
                  <a:lnTo>
                    <a:pt x="290" y="588"/>
                  </a:lnTo>
                  <a:lnTo>
                    <a:pt x="291" y="515"/>
                  </a:lnTo>
                  <a:lnTo>
                    <a:pt x="292" y="588"/>
                  </a:lnTo>
                  <a:lnTo>
                    <a:pt x="294" y="515"/>
                  </a:lnTo>
                  <a:lnTo>
                    <a:pt x="295" y="515"/>
                  </a:lnTo>
                  <a:lnTo>
                    <a:pt x="297" y="588"/>
                  </a:lnTo>
                  <a:lnTo>
                    <a:pt x="297" y="515"/>
                  </a:lnTo>
                  <a:lnTo>
                    <a:pt x="298" y="588"/>
                  </a:lnTo>
                  <a:lnTo>
                    <a:pt x="299" y="515"/>
                  </a:lnTo>
                  <a:lnTo>
                    <a:pt x="300" y="441"/>
                  </a:lnTo>
                  <a:lnTo>
                    <a:pt x="301" y="441"/>
                  </a:lnTo>
                  <a:lnTo>
                    <a:pt x="301" y="368"/>
                  </a:lnTo>
                  <a:lnTo>
                    <a:pt x="302" y="515"/>
                  </a:lnTo>
                  <a:lnTo>
                    <a:pt x="303" y="588"/>
                  </a:lnTo>
                  <a:lnTo>
                    <a:pt x="303" y="515"/>
                  </a:lnTo>
                  <a:lnTo>
                    <a:pt x="305" y="368"/>
                  </a:lnTo>
                  <a:lnTo>
                    <a:pt x="306" y="588"/>
                  </a:lnTo>
                  <a:lnTo>
                    <a:pt x="306" y="588"/>
                  </a:lnTo>
                  <a:lnTo>
                    <a:pt x="308" y="515"/>
                  </a:lnTo>
                  <a:lnTo>
                    <a:pt x="308" y="588"/>
                  </a:lnTo>
                  <a:lnTo>
                    <a:pt x="309" y="515"/>
                  </a:lnTo>
                  <a:lnTo>
                    <a:pt x="310" y="588"/>
                  </a:lnTo>
                  <a:lnTo>
                    <a:pt x="310" y="368"/>
                  </a:lnTo>
                  <a:lnTo>
                    <a:pt x="311" y="588"/>
                  </a:lnTo>
                  <a:lnTo>
                    <a:pt x="312" y="588"/>
                  </a:lnTo>
                  <a:lnTo>
                    <a:pt x="313" y="588"/>
                  </a:lnTo>
                  <a:lnTo>
                    <a:pt x="314" y="515"/>
                  </a:lnTo>
                  <a:lnTo>
                    <a:pt x="315" y="588"/>
                  </a:lnTo>
                  <a:lnTo>
                    <a:pt x="316" y="441"/>
                  </a:lnTo>
                  <a:lnTo>
                    <a:pt x="317" y="515"/>
                  </a:lnTo>
                  <a:lnTo>
                    <a:pt x="317" y="588"/>
                  </a:lnTo>
                  <a:lnTo>
                    <a:pt x="319" y="588"/>
                  </a:lnTo>
                  <a:lnTo>
                    <a:pt x="320" y="441"/>
                  </a:lnTo>
                  <a:lnTo>
                    <a:pt x="321" y="515"/>
                  </a:lnTo>
                  <a:lnTo>
                    <a:pt x="322" y="515"/>
                  </a:lnTo>
                  <a:lnTo>
                    <a:pt x="322" y="441"/>
                  </a:lnTo>
                  <a:lnTo>
                    <a:pt x="323" y="515"/>
                  </a:lnTo>
                  <a:lnTo>
                    <a:pt x="324" y="588"/>
                  </a:lnTo>
                  <a:lnTo>
                    <a:pt x="326" y="515"/>
                  </a:lnTo>
                  <a:lnTo>
                    <a:pt x="326" y="588"/>
                  </a:lnTo>
                  <a:lnTo>
                    <a:pt x="327" y="588"/>
                  </a:lnTo>
                  <a:lnTo>
                    <a:pt x="328" y="515"/>
                  </a:lnTo>
                  <a:lnTo>
                    <a:pt x="329" y="515"/>
                  </a:lnTo>
                  <a:lnTo>
                    <a:pt x="329" y="588"/>
                  </a:lnTo>
                  <a:lnTo>
                    <a:pt x="330" y="515"/>
                  </a:lnTo>
                  <a:lnTo>
                    <a:pt x="331" y="588"/>
                  </a:lnTo>
                  <a:lnTo>
                    <a:pt x="331" y="588"/>
                  </a:lnTo>
                  <a:lnTo>
                    <a:pt x="332" y="515"/>
                  </a:lnTo>
                  <a:lnTo>
                    <a:pt x="333" y="515"/>
                  </a:lnTo>
                  <a:lnTo>
                    <a:pt x="334" y="588"/>
                  </a:lnTo>
                  <a:lnTo>
                    <a:pt x="335" y="588"/>
                  </a:lnTo>
                  <a:lnTo>
                    <a:pt x="336" y="515"/>
                  </a:lnTo>
                  <a:lnTo>
                    <a:pt x="337" y="588"/>
                  </a:lnTo>
                  <a:lnTo>
                    <a:pt x="338" y="515"/>
                  </a:lnTo>
                  <a:lnTo>
                    <a:pt x="339" y="441"/>
                  </a:lnTo>
                  <a:lnTo>
                    <a:pt x="340" y="515"/>
                  </a:lnTo>
                  <a:lnTo>
                    <a:pt x="340" y="588"/>
                  </a:lnTo>
                  <a:lnTo>
                    <a:pt x="341" y="588"/>
                  </a:lnTo>
                  <a:lnTo>
                    <a:pt x="342" y="441"/>
                  </a:lnTo>
                  <a:lnTo>
                    <a:pt x="343" y="588"/>
                  </a:lnTo>
                  <a:lnTo>
                    <a:pt x="344" y="294"/>
                  </a:lnTo>
                  <a:lnTo>
                    <a:pt x="345" y="515"/>
                  </a:lnTo>
                  <a:lnTo>
                    <a:pt x="345" y="588"/>
                  </a:lnTo>
                  <a:lnTo>
                    <a:pt x="346" y="515"/>
                  </a:lnTo>
                  <a:lnTo>
                    <a:pt x="347" y="368"/>
                  </a:lnTo>
                  <a:lnTo>
                    <a:pt x="347" y="515"/>
                  </a:lnTo>
                  <a:lnTo>
                    <a:pt x="348" y="515"/>
                  </a:lnTo>
                  <a:lnTo>
                    <a:pt x="349" y="368"/>
                  </a:lnTo>
                  <a:lnTo>
                    <a:pt x="349" y="515"/>
                  </a:lnTo>
                  <a:lnTo>
                    <a:pt x="350" y="368"/>
                  </a:lnTo>
                  <a:lnTo>
                    <a:pt x="351" y="588"/>
                  </a:lnTo>
                  <a:lnTo>
                    <a:pt x="352" y="294"/>
                  </a:lnTo>
                  <a:lnTo>
                    <a:pt x="352" y="588"/>
                  </a:lnTo>
                  <a:lnTo>
                    <a:pt x="353" y="368"/>
                  </a:lnTo>
                  <a:lnTo>
                    <a:pt x="354" y="368"/>
                  </a:lnTo>
                  <a:lnTo>
                    <a:pt x="354" y="515"/>
                  </a:lnTo>
                  <a:lnTo>
                    <a:pt x="355" y="368"/>
                  </a:lnTo>
                  <a:lnTo>
                    <a:pt x="356" y="588"/>
                  </a:lnTo>
                  <a:lnTo>
                    <a:pt x="356" y="515"/>
                  </a:lnTo>
                  <a:lnTo>
                    <a:pt x="358" y="588"/>
                  </a:lnTo>
                  <a:lnTo>
                    <a:pt x="358" y="441"/>
                  </a:lnTo>
                  <a:lnTo>
                    <a:pt x="359" y="588"/>
                  </a:lnTo>
                  <a:lnTo>
                    <a:pt x="361" y="515"/>
                  </a:lnTo>
                  <a:lnTo>
                    <a:pt x="362" y="588"/>
                  </a:lnTo>
                  <a:lnTo>
                    <a:pt x="363" y="515"/>
                  </a:lnTo>
                  <a:lnTo>
                    <a:pt x="363" y="515"/>
                  </a:lnTo>
                  <a:lnTo>
                    <a:pt x="365" y="588"/>
                  </a:lnTo>
                  <a:lnTo>
                    <a:pt x="366" y="588"/>
                  </a:lnTo>
                  <a:lnTo>
                    <a:pt x="367" y="441"/>
                  </a:lnTo>
                  <a:lnTo>
                    <a:pt x="368" y="441"/>
                  </a:lnTo>
                  <a:lnTo>
                    <a:pt x="369" y="515"/>
                  </a:lnTo>
                  <a:lnTo>
                    <a:pt x="370" y="588"/>
                  </a:lnTo>
                  <a:lnTo>
                    <a:pt x="370" y="220"/>
                  </a:lnTo>
                  <a:lnTo>
                    <a:pt x="371" y="588"/>
                  </a:lnTo>
                  <a:lnTo>
                    <a:pt x="372" y="441"/>
                  </a:lnTo>
                  <a:lnTo>
                    <a:pt x="373" y="441"/>
                  </a:lnTo>
                  <a:lnTo>
                    <a:pt x="374" y="588"/>
                  </a:lnTo>
                  <a:lnTo>
                    <a:pt x="374" y="515"/>
                  </a:lnTo>
                  <a:lnTo>
                    <a:pt x="375" y="441"/>
                  </a:lnTo>
                  <a:lnTo>
                    <a:pt x="376" y="368"/>
                  </a:lnTo>
                  <a:lnTo>
                    <a:pt x="377" y="515"/>
                  </a:lnTo>
                  <a:lnTo>
                    <a:pt x="377" y="368"/>
                  </a:lnTo>
                  <a:lnTo>
                    <a:pt x="378" y="220"/>
                  </a:lnTo>
                  <a:lnTo>
                    <a:pt x="379" y="368"/>
                  </a:lnTo>
                  <a:lnTo>
                    <a:pt x="379" y="515"/>
                  </a:lnTo>
                  <a:lnTo>
                    <a:pt x="380" y="441"/>
                  </a:lnTo>
                  <a:lnTo>
                    <a:pt x="381" y="515"/>
                  </a:lnTo>
                  <a:lnTo>
                    <a:pt x="381" y="441"/>
                  </a:lnTo>
                  <a:lnTo>
                    <a:pt x="382" y="515"/>
                  </a:lnTo>
                  <a:lnTo>
                    <a:pt x="383" y="588"/>
                  </a:lnTo>
                  <a:lnTo>
                    <a:pt x="384" y="515"/>
                  </a:lnTo>
                  <a:lnTo>
                    <a:pt x="384" y="441"/>
                  </a:lnTo>
                  <a:lnTo>
                    <a:pt x="385" y="588"/>
                  </a:lnTo>
                  <a:lnTo>
                    <a:pt x="386" y="588"/>
                  </a:lnTo>
                  <a:lnTo>
                    <a:pt x="386" y="368"/>
                  </a:lnTo>
                  <a:lnTo>
                    <a:pt x="387" y="441"/>
                  </a:lnTo>
                  <a:lnTo>
                    <a:pt x="388" y="515"/>
                  </a:lnTo>
                  <a:lnTo>
                    <a:pt x="388" y="368"/>
                  </a:lnTo>
                  <a:lnTo>
                    <a:pt x="389" y="515"/>
                  </a:lnTo>
                  <a:lnTo>
                    <a:pt x="390" y="368"/>
                  </a:lnTo>
                  <a:lnTo>
                    <a:pt x="391" y="588"/>
                  </a:lnTo>
                  <a:lnTo>
                    <a:pt x="391" y="588"/>
                  </a:lnTo>
                  <a:lnTo>
                    <a:pt x="393" y="515"/>
                  </a:lnTo>
                  <a:lnTo>
                    <a:pt x="393" y="588"/>
                  </a:lnTo>
                  <a:lnTo>
                    <a:pt x="394" y="368"/>
                  </a:lnTo>
                  <a:lnTo>
                    <a:pt x="395" y="441"/>
                  </a:lnTo>
                  <a:lnTo>
                    <a:pt x="395" y="515"/>
                  </a:lnTo>
                  <a:lnTo>
                    <a:pt x="396" y="588"/>
                  </a:lnTo>
                  <a:lnTo>
                    <a:pt x="397" y="515"/>
                  </a:lnTo>
                  <a:lnTo>
                    <a:pt x="398" y="588"/>
                  </a:lnTo>
                  <a:lnTo>
                    <a:pt x="400" y="588"/>
                  </a:lnTo>
                  <a:lnTo>
                    <a:pt x="401" y="588"/>
                  </a:lnTo>
                  <a:lnTo>
                    <a:pt x="402" y="588"/>
                  </a:lnTo>
                  <a:lnTo>
                    <a:pt x="403" y="515"/>
                  </a:lnTo>
                  <a:lnTo>
                    <a:pt x="404" y="588"/>
                  </a:lnTo>
                  <a:lnTo>
                    <a:pt x="404" y="515"/>
                  </a:lnTo>
                  <a:lnTo>
                    <a:pt x="405" y="515"/>
                  </a:lnTo>
                  <a:lnTo>
                    <a:pt x="406" y="588"/>
                  </a:lnTo>
                  <a:lnTo>
                    <a:pt x="407" y="588"/>
                  </a:lnTo>
                  <a:lnTo>
                    <a:pt x="407" y="441"/>
                  </a:lnTo>
                  <a:lnTo>
                    <a:pt x="408" y="588"/>
                  </a:lnTo>
                  <a:lnTo>
                    <a:pt x="409" y="515"/>
                  </a:lnTo>
                  <a:lnTo>
                    <a:pt x="410" y="294"/>
                  </a:lnTo>
                  <a:lnTo>
                    <a:pt x="411" y="588"/>
                  </a:lnTo>
                  <a:lnTo>
                    <a:pt x="411" y="515"/>
                  </a:lnTo>
                  <a:lnTo>
                    <a:pt x="412" y="515"/>
                  </a:lnTo>
                  <a:lnTo>
                    <a:pt x="413" y="588"/>
                  </a:lnTo>
                  <a:lnTo>
                    <a:pt x="413" y="515"/>
                  </a:lnTo>
                  <a:lnTo>
                    <a:pt x="415" y="588"/>
                  </a:lnTo>
                  <a:lnTo>
                    <a:pt x="416" y="515"/>
                  </a:lnTo>
                  <a:lnTo>
                    <a:pt x="416" y="588"/>
                  </a:lnTo>
                  <a:lnTo>
                    <a:pt x="418" y="515"/>
                  </a:lnTo>
                  <a:lnTo>
                    <a:pt x="418" y="588"/>
                  </a:lnTo>
                  <a:lnTo>
                    <a:pt x="419" y="588"/>
                  </a:lnTo>
                  <a:lnTo>
                    <a:pt x="420" y="441"/>
                  </a:lnTo>
                  <a:lnTo>
                    <a:pt x="421" y="515"/>
                  </a:lnTo>
                  <a:lnTo>
                    <a:pt x="422" y="588"/>
                  </a:lnTo>
                  <a:lnTo>
                    <a:pt x="423" y="515"/>
                  </a:lnTo>
                  <a:lnTo>
                    <a:pt x="423" y="588"/>
                  </a:lnTo>
                  <a:lnTo>
                    <a:pt x="425" y="588"/>
                  </a:lnTo>
                  <a:lnTo>
                    <a:pt x="425" y="515"/>
                  </a:lnTo>
                  <a:lnTo>
                    <a:pt x="426" y="515"/>
                  </a:lnTo>
                  <a:lnTo>
                    <a:pt x="427" y="294"/>
                  </a:lnTo>
                  <a:lnTo>
                    <a:pt x="427" y="588"/>
                  </a:lnTo>
                  <a:lnTo>
                    <a:pt x="429" y="588"/>
                  </a:lnTo>
                  <a:lnTo>
                    <a:pt x="430" y="515"/>
                  </a:lnTo>
                  <a:lnTo>
                    <a:pt x="430" y="441"/>
                  </a:lnTo>
                  <a:lnTo>
                    <a:pt x="432" y="515"/>
                  </a:lnTo>
                  <a:lnTo>
                    <a:pt x="432" y="441"/>
                  </a:lnTo>
                  <a:lnTo>
                    <a:pt x="433" y="368"/>
                  </a:lnTo>
                  <a:lnTo>
                    <a:pt x="434" y="515"/>
                  </a:lnTo>
                  <a:lnTo>
                    <a:pt x="434" y="515"/>
                  </a:lnTo>
                  <a:lnTo>
                    <a:pt x="435" y="588"/>
                  </a:lnTo>
                  <a:lnTo>
                    <a:pt x="436" y="441"/>
                  </a:lnTo>
                  <a:lnTo>
                    <a:pt x="436" y="588"/>
                  </a:lnTo>
                  <a:lnTo>
                    <a:pt x="437" y="515"/>
                  </a:lnTo>
                  <a:lnTo>
                    <a:pt x="438" y="588"/>
                  </a:lnTo>
                  <a:lnTo>
                    <a:pt x="439" y="588"/>
                  </a:lnTo>
                  <a:lnTo>
                    <a:pt x="440" y="588"/>
                  </a:lnTo>
                  <a:lnTo>
                    <a:pt x="441" y="368"/>
                  </a:lnTo>
                  <a:lnTo>
                    <a:pt x="441" y="588"/>
                  </a:lnTo>
                  <a:lnTo>
                    <a:pt x="442" y="515"/>
                  </a:lnTo>
                  <a:lnTo>
                    <a:pt x="443" y="588"/>
                  </a:lnTo>
                  <a:lnTo>
                    <a:pt x="444" y="588"/>
                  </a:lnTo>
                  <a:lnTo>
                    <a:pt x="445" y="515"/>
                  </a:lnTo>
                  <a:lnTo>
                    <a:pt x="446" y="588"/>
                  </a:lnTo>
                  <a:lnTo>
                    <a:pt x="447" y="515"/>
                  </a:lnTo>
                  <a:lnTo>
                    <a:pt x="448" y="588"/>
                  </a:lnTo>
                  <a:lnTo>
                    <a:pt x="448" y="588"/>
                  </a:lnTo>
                  <a:lnTo>
                    <a:pt x="450" y="588"/>
                  </a:lnTo>
                  <a:lnTo>
                    <a:pt x="451" y="588"/>
                  </a:lnTo>
                  <a:lnTo>
                    <a:pt x="452" y="294"/>
                  </a:lnTo>
                  <a:lnTo>
                    <a:pt x="452" y="588"/>
                  </a:lnTo>
                  <a:lnTo>
                    <a:pt x="453" y="368"/>
                  </a:lnTo>
                  <a:lnTo>
                    <a:pt x="454" y="368"/>
                  </a:lnTo>
                  <a:lnTo>
                    <a:pt x="455" y="588"/>
                  </a:lnTo>
                  <a:lnTo>
                    <a:pt x="455" y="515"/>
                  </a:lnTo>
                  <a:lnTo>
                    <a:pt x="457" y="515"/>
                  </a:lnTo>
                  <a:lnTo>
                    <a:pt x="457" y="588"/>
                  </a:lnTo>
                  <a:lnTo>
                    <a:pt x="458" y="441"/>
                  </a:lnTo>
                  <a:lnTo>
                    <a:pt x="459" y="588"/>
                  </a:lnTo>
                  <a:lnTo>
                    <a:pt x="459" y="515"/>
                  </a:lnTo>
                  <a:lnTo>
                    <a:pt x="460" y="588"/>
                  </a:lnTo>
                  <a:lnTo>
                    <a:pt x="461" y="441"/>
                  </a:lnTo>
                  <a:lnTo>
                    <a:pt x="462" y="515"/>
                  </a:lnTo>
                  <a:lnTo>
                    <a:pt x="462" y="588"/>
                  </a:lnTo>
                  <a:lnTo>
                    <a:pt x="463" y="515"/>
                  </a:lnTo>
                  <a:lnTo>
                    <a:pt x="464" y="441"/>
                  </a:lnTo>
                  <a:lnTo>
                    <a:pt x="464" y="515"/>
                  </a:lnTo>
                  <a:lnTo>
                    <a:pt x="465" y="515"/>
                  </a:lnTo>
                  <a:lnTo>
                    <a:pt x="466" y="588"/>
                  </a:lnTo>
                  <a:lnTo>
                    <a:pt x="466" y="588"/>
                  </a:lnTo>
                  <a:lnTo>
                    <a:pt x="467" y="515"/>
                  </a:lnTo>
                  <a:lnTo>
                    <a:pt x="468" y="515"/>
                  </a:lnTo>
                  <a:lnTo>
                    <a:pt x="468" y="588"/>
                  </a:lnTo>
                  <a:lnTo>
                    <a:pt x="469" y="515"/>
                  </a:lnTo>
                  <a:lnTo>
                    <a:pt x="470" y="588"/>
                  </a:lnTo>
                  <a:lnTo>
                    <a:pt x="471" y="588"/>
                  </a:lnTo>
                  <a:lnTo>
                    <a:pt x="472" y="515"/>
                  </a:lnTo>
                  <a:lnTo>
                    <a:pt x="473" y="588"/>
                  </a:lnTo>
                  <a:lnTo>
                    <a:pt x="473" y="441"/>
                  </a:lnTo>
                  <a:lnTo>
                    <a:pt x="474" y="515"/>
                  </a:lnTo>
                  <a:lnTo>
                    <a:pt x="475" y="515"/>
                  </a:lnTo>
                  <a:lnTo>
                    <a:pt x="475" y="588"/>
                  </a:lnTo>
                  <a:lnTo>
                    <a:pt x="476" y="294"/>
                  </a:lnTo>
                  <a:lnTo>
                    <a:pt x="477" y="588"/>
                  </a:lnTo>
                  <a:lnTo>
                    <a:pt x="478" y="588"/>
                  </a:lnTo>
                  <a:lnTo>
                    <a:pt x="478" y="515"/>
                  </a:lnTo>
                  <a:lnTo>
                    <a:pt x="479" y="515"/>
                  </a:lnTo>
                  <a:lnTo>
                    <a:pt x="480" y="588"/>
                  </a:lnTo>
                  <a:lnTo>
                    <a:pt x="481" y="515"/>
                  </a:lnTo>
                  <a:lnTo>
                    <a:pt x="482" y="515"/>
                  </a:lnTo>
                  <a:lnTo>
                    <a:pt x="483" y="588"/>
                  </a:lnTo>
                  <a:lnTo>
                    <a:pt x="484" y="515"/>
                  </a:lnTo>
                  <a:lnTo>
                    <a:pt x="485" y="515"/>
                  </a:lnTo>
                  <a:lnTo>
                    <a:pt x="485" y="441"/>
                  </a:lnTo>
                  <a:lnTo>
                    <a:pt x="486" y="515"/>
                  </a:lnTo>
                  <a:lnTo>
                    <a:pt x="487" y="441"/>
                  </a:lnTo>
                  <a:lnTo>
                    <a:pt x="487" y="441"/>
                  </a:lnTo>
                  <a:lnTo>
                    <a:pt x="488" y="588"/>
                  </a:lnTo>
                  <a:lnTo>
                    <a:pt x="489" y="588"/>
                  </a:lnTo>
                  <a:lnTo>
                    <a:pt x="489" y="515"/>
                  </a:lnTo>
                  <a:lnTo>
                    <a:pt x="490" y="515"/>
                  </a:lnTo>
                  <a:lnTo>
                    <a:pt x="491" y="588"/>
                  </a:lnTo>
                  <a:lnTo>
                    <a:pt x="492" y="441"/>
                  </a:lnTo>
                  <a:lnTo>
                    <a:pt x="493" y="515"/>
                  </a:lnTo>
                  <a:lnTo>
                    <a:pt x="494" y="515"/>
                  </a:lnTo>
                  <a:lnTo>
                    <a:pt x="496" y="588"/>
                  </a:lnTo>
                  <a:lnTo>
                    <a:pt x="497" y="588"/>
                  </a:lnTo>
                  <a:lnTo>
                    <a:pt x="498" y="441"/>
                  </a:lnTo>
                  <a:lnTo>
                    <a:pt x="499" y="588"/>
                  </a:lnTo>
                  <a:lnTo>
                    <a:pt x="500" y="588"/>
                  </a:lnTo>
                  <a:lnTo>
                    <a:pt x="501" y="515"/>
                  </a:lnTo>
                  <a:lnTo>
                    <a:pt x="501" y="588"/>
                  </a:lnTo>
                  <a:lnTo>
                    <a:pt x="503" y="515"/>
                  </a:lnTo>
                  <a:lnTo>
                    <a:pt x="503" y="368"/>
                  </a:lnTo>
                  <a:lnTo>
                    <a:pt x="504" y="515"/>
                  </a:lnTo>
                  <a:lnTo>
                    <a:pt x="505" y="368"/>
                  </a:lnTo>
                  <a:lnTo>
                    <a:pt x="506" y="441"/>
                  </a:lnTo>
                  <a:lnTo>
                    <a:pt x="507" y="588"/>
                  </a:lnTo>
                  <a:lnTo>
                    <a:pt x="508" y="515"/>
                  </a:lnTo>
                  <a:lnTo>
                    <a:pt x="510" y="515"/>
                  </a:lnTo>
                  <a:lnTo>
                    <a:pt x="511" y="515"/>
                  </a:lnTo>
                  <a:lnTo>
                    <a:pt x="512" y="588"/>
                  </a:lnTo>
                  <a:lnTo>
                    <a:pt x="512" y="515"/>
                  </a:lnTo>
                  <a:lnTo>
                    <a:pt x="513" y="588"/>
                  </a:lnTo>
                  <a:lnTo>
                    <a:pt x="514" y="515"/>
                  </a:lnTo>
                  <a:lnTo>
                    <a:pt x="514" y="441"/>
                  </a:lnTo>
                  <a:lnTo>
                    <a:pt x="515" y="515"/>
                  </a:lnTo>
                  <a:lnTo>
                    <a:pt x="516" y="588"/>
                  </a:lnTo>
                  <a:lnTo>
                    <a:pt x="517" y="588"/>
                  </a:lnTo>
                  <a:lnTo>
                    <a:pt x="517" y="515"/>
                  </a:lnTo>
                  <a:lnTo>
                    <a:pt x="518" y="515"/>
                  </a:lnTo>
                  <a:lnTo>
                    <a:pt x="519" y="441"/>
                  </a:lnTo>
                  <a:lnTo>
                    <a:pt x="519" y="515"/>
                  </a:lnTo>
                  <a:lnTo>
                    <a:pt x="520" y="368"/>
                  </a:lnTo>
                  <a:lnTo>
                    <a:pt x="521" y="588"/>
                  </a:lnTo>
                  <a:lnTo>
                    <a:pt x="522" y="441"/>
                  </a:lnTo>
                  <a:lnTo>
                    <a:pt x="523" y="515"/>
                  </a:lnTo>
                  <a:lnTo>
                    <a:pt x="524" y="368"/>
                  </a:lnTo>
                  <a:lnTo>
                    <a:pt x="524" y="588"/>
                  </a:lnTo>
                  <a:lnTo>
                    <a:pt x="525" y="441"/>
                  </a:lnTo>
                  <a:lnTo>
                    <a:pt x="526" y="515"/>
                  </a:lnTo>
                  <a:lnTo>
                    <a:pt x="526" y="588"/>
                  </a:lnTo>
                  <a:lnTo>
                    <a:pt x="528" y="515"/>
                  </a:lnTo>
                  <a:lnTo>
                    <a:pt x="529" y="588"/>
                  </a:lnTo>
                  <a:lnTo>
                    <a:pt x="530" y="368"/>
                  </a:lnTo>
                  <a:lnTo>
                    <a:pt x="530" y="515"/>
                  </a:lnTo>
                  <a:lnTo>
                    <a:pt x="531" y="441"/>
                  </a:lnTo>
                  <a:lnTo>
                    <a:pt x="532" y="588"/>
                  </a:lnTo>
                  <a:lnTo>
                    <a:pt x="533" y="441"/>
                  </a:lnTo>
                  <a:lnTo>
                    <a:pt x="534" y="515"/>
                  </a:lnTo>
                  <a:lnTo>
                    <a:pt x="535" y="588"/>
                  </a:lnTo>
                  <a:lnTo>
                    <a:pt x="535" y="515"/>
                  </a:lnTo>
                  <a:lnTo>
                    <a:pt x="536" y="588"/>
                  </a:lnTo>
                  <a:lnTo>
                    <a:pt x="537" y="515"/>
                  </a:lnTo>
                  <a:lnTo>
                    <a:pt x="537" y="441"/>
                  </a:lnTo>
                  <a:lnTo>
                    <a:pt x="538" y="515"/>
                  </a:lnTo>
                  <a:lnTo>
                    <a:pt x="539" y="515"/>
                  </a:lnTo>
                  <a:lnTo>
                    <a:pt x="540" y="588"/>
                  </a:lnTo>
                  <a:lnTo>
                    <a:pt x="540" y="588"/>
                  </a:lnTo>
                  <a:lnTo>
                    <a:pt x="542" y="588"/>
                  </a:lnTo>
                  <a:lnTo>
                    <a:pt x="542" y="515"/>
                  </a:lnTo>
                  <a:lnTo>
                    <a:pt x="543" y="588"/>
                  </a:lnTo>
                  <a:lnTo>
                    <a:pt x="544" y="515"/>
                  </a:lnTo>
                  <a:lnTo>
                    <a:pt x="546" y="441"/>
                  </a:lnTo>
                  <a:lnTo>
                    <a:pt x="546" y="588"/>
                  </a:lnTo>
                  <a:lnTo>
                    <a:pt x="547" y="515"/>
                  </a:lnTo>
                  <a:lnTo>
                    <a:pt x="548" y="588"/>
                  </a:lnTo>
                  <a:lnTo>
                    <a:pt x="549" y="588"/>
                  </a:lnTo>
                  <a:lnTo>
                    <a:pt x="550" y="588"/>
                  </a:lnTo>
                  <a:lnTo>
                    <a:pt x="551" y="515"/>
                  </a:lnTo>
                  <a:lnTo>
                    <a:pt x="551" y="588"/>
                  </a:lnTo>
                  <a:lnTo>
                    <a:pt x="553" y="515"/>
                  </a:lnTo>
                  <a:lnTo>
                    <a:pt x="553" y="588"/>
                  </a:lnTo>
                  <a:lnTo>
                    <a:pt x="554" y="588"/>
                  </a:lnTo>
                  <a:lnTo>
                    <a:pt x="556" y="588"/>
                  </a:lnTo>
                  <a:lnTo>
                    <a:pt x="556" y="515"/>
                  </a:lnTo>
                  <a:lnTo>
                    <a:pt x="557" y="588"/>
                  </a:lnTo>
                  <a:lnTo>
                    <a:pt x="558" y="515"/>
                  </a:lnTo>
                  <a:lnTo>
                    <a:pt x="559" y="588"/>
                  </a:lnTo>
                  <a:lnTo>
                    <a:pt x="560" y="441"/>
                  </a:lnTo>
                  <a:lnTo>
                    <a:pt x="560" y="588"/>
                  </a:lnTo>
                  <a:lnTo>
                    <a:pt x="561" y="441"/>
                  </a:lnTo>
                  <a:lnTo>
                    <a:pt x="562" y="588"/>
                  </a:lnTo>
                  <a:lnTo>
                    <a:pt x="563" y="515"/>
                  </a:lnTo>
                  <a:lnTo>
                    <a:pt x="563" y="588"/>
                  </a:lnTo>
                  <a:lnTo>
                    <a:pt x="564" y="441"/>
                  </a:lnTo>
                  <a:lnTo>
                    <a:pt x="565" y="515"/>
                  </a:lnTo>
                  <a:lnTo>
                    <a:pt x="565" y="515"/>
                  </a:lnTo>
                  <a:lnTo>
                    <a:pt x="566" y="441"/>
                  </a:lnTo>
                  <a:lnTo>
                    <a:pt x="567" y="441"/>
                  </a:lnTo>
                  <a:lnTo>
                    <a:pt x="567" y="515"/>
                  </a:lnTo>
                  <a:lnTo>
                    <a:pt x="568" y="515"/>
                  </a:lnTo>
                  <a:lnTo>
                    <a:pt x="569" y="588"/>
                  </a:lnTo>
                  <a:lnTo>
                    <a:pt x="569" y="588"/>
                  </a:lnTo>
                  <a:lnTo>
                    <a:pt x="570" y="515"/>
                  </a:lnTo>
                  <a:lnTo>
                    <a:pt x="571" y="588"/>
                  </a:lnTo>
                  <a:lnTo>
                    <a:pt x="572" y="441"/>
                  </a:lnTo>
                  <a:lnTo>
                    <a:pt x="573" y="588"/>
                  </a:lnTo>
                  <a:lnTo>
                    <a:pt x="574" y="588"/>
                  </a:lnTo>
                  <a:lnTo>
                    <a:pt x="575" y="515"/>
                  </a:lnTo>
                  <a:lnTo>
                    <a:pt x="576" y="441"/>
                  </a:lnTo>
                  <a:lnTo>
                    <a:pt x="576" y="515"/>
                  </a:lnTo>
                  <a:lnTo>
                    <a:pt x="578" y="515"/>
                  </a:lnTo>
                  <a:lnTo>
                    <a:pt x="579" y="368"/>
                  </a:lnTo>
                  <a:lnTo>
                    <a:pt x="579" y="588"/>
                  </a:lnTo>
                  <a:lnTo>
                    <a:pt x="580" y="515"/>
                  </a:lnTo>
                  <a:lnTo>
                    <a:pt x="581" y="294"/>
                  </a:lnTo>
                  <a:lnTo>
                    <a:pt x="581" y="515"/>
                  </a:lnTo>
                  <a:lnTo>
                    <a:pt x="582" y="441"/>
                  </a:lnTo>
                  <a:lnTo>
                    <a:pt x="583" y="588"/>
                  </a:lnTo>
                  <a:lnTo>
                    <a:pt x="583" y="588"/>
                  </a:lnTo>
                  <a:lnTo>
                    <a:pt x="585" y="588"/>
                  </a:lnTo>
                  <a:lnTo>
                    <a:pt x="585" y="368"/>
                  </a:lnTo>
                  <a:lnTo>
                    <a:pt x="586" y="368"/>
                  </a:lnTo>
                  <a:lnTo>
                    <a:pt x="587" y="515"/>
                  </a:lnTo>
                  <a:lnTo>
                    <a:pt x="588" y="441"/>
                  </a:lnTo>
                  <a:lnTo>
                    <a:pt x="588" y="588"/>
                  </a:lnTo>
                  <a:lnTo>
                    <a:pt x="589" y="441"/>
                  </a:lnTo>
                  <a:lnTo>
                    <a:pt x="590" y="588"/>
                  </a:lnTo>
                  <a:lnTo>
                    <a:pt x="590" y="588"/>
                  </a:lnTo>
                  <a:lnTo>
                    <a:pt x="591" y="441"/>
                  </a:lnTo>
                  <a:lnTo>
                    <a:pt x="592" y="588"/>
                  </a:lnTo>
                  <a:lnTo>
                    <a:pt x="593" y="515"/>
                  </a:lnTo>
                  <a:lnTo>
                    <a:pt x="595" y="515"/>
                  </a:lnTo>
                  <a:lnTo>
                    <a:pt x="595" y="588"/>
                  </a:lnTo>
                  <a:lnTo>
                    <a:pt x="596" y="588"/>
                  </a:lnTo>
                  <a:lnTo>
                    <a:pt x="597" y="515"/>
                  </a:lnTo>
                  <a:lnTo>
                    <a:pt x="597" y="588"/>
                  </a:lnTo>
                  <a:lnTo>
                    <a:pt x="599" y="441"/>
                  </a:lnTo>
                  <a:lnTo>
                    <a:pt x="599" y="588"/>
                  </a:lnTo>
                  <a:lnTo>
                    <a:pt x="600" y="515"/>
                  </a:lnTo>
                  <a:lnTo>
                    <a:pt x="601" y="588"/>
                  </a:lnTo>
                  <a:lnTo>
                    <a:pt x="601" y="588"/>
                  </a:lnTo>
                  <a:lnTo>
                    <a:pt x="603" y="588"/>
                  </a:lnTo>
                  <a:lnTo>
                    <a:pt x="604" y="515"/>
                  </a:lnTo>
                  <a:lnTo>
                    <a:pt x="606" y="588"/>
                  </a:lnTo>
                  <a:lnTo>
                    <a:pt x="606" y="515"/>
                  </a:lnTo>
                  <a:lnTo>
                    <a:pt x="607" y="588"/>
                  </a:lnTo>
                  <a:lnTo>
                    <a:pt x="608" y="441"/>
                  </a:lnTo>
                  <a:lnTo>
                    <a:pt x="608" y="515"/>
                  </a:lnTo>
                  <a:lnTo>
                    <a:pt x="610" y="441"/>
                  </a:lnTo>
                  <a:lnTo>
                    <a:pt x="611" y="515"/>
                  </a:lnTo>
                  <a:lnTo>
                    <a:pt x="611" y="441"/>
                  </a:lnTo>
                  <a:lnTo>
                    <a:pt x="612" y="368"/>
                  </a:lnTo>
                  <a:lnTo>
                    <a:pt x="613" y="368"/>
                  </a:lnTo>
                  <a:lnTo>
                    <a:pt x="613" y="220"/>
                  </a:lnTo>
                  <a:lnTo>
                    <a:pt x="614" y="515"/>
                  </a:lnTo>
                  <a:lnTo>
                    <a:pt x="615" y="588"/>
                  </a:lnTo>
                  <a:lnTo>
                    <a:pt x="615" y="588"/>
                  </a:lnTo>
                  <a:lnTo>
                    <a:pt x="616" y="515"/>
                  </a:lnTo>
                  <a:lnTo>
                    <a:pt x="617" y="588"/>
                  </a:lnTo>
                  <a:lnTo>
                    <a:pt x="618" y="515"/>
                  </a:lnTo>
                  <a:lnTo>
                    <a:pt x="620" y="441"/>
                  </a:lnTo>
                  <a:lnTo>
                    <a:pt x="620" y="515"/>
                  </a:lnTo>
                  <a:lnTo>
                    <a:pt x="621" y="441"/>
                  </a:lnTo>
                  <a:lnTo>
                    <a:pt x="622" y="515"/>
                  </a:lnTo>
                  <a:lnTo>
                    <a:pt x="622" y="515"/>
                  </a:lnTo>
                  <a:lnTo>
                    <a:pt x="624" y="515"/>
                  </a:lnTo>
                  <a:lnTo>
                    <a:pt x="624" y="441"/>
                  </a:lnTo>
                  <a:lnTo>
                    <a:pt x="625" y="588"/>
                  </a:lnTo>
                  <a:lnTo>
                    <a:pt x="627" y="588"/>
                  </a:lnTo>
                  <a:lnTo>
                    <a:pt x="628" y="588"/>
                  </a:lnTo>
                  <a:lnTo>
                    <a:pt x="629" y="368"/>
                  </a:lnTo>
                  <a:lnTo>
                    <a:pt x="630" y="515"/>
                  </a:lnTo>
                  <a:lnTo>
                    <a:pt x="631" y="441"/>
                  </a:lnTo>
                  <a:lnTo>
                    <a:pt x="631" y="515"/>
                  </a:lnTo>
                  <a:lnTo>
                    <a:pt x="632" y="588"/>
                  </a:lnTo>
                  <a:lnTo>
                    <a:pt x="633" y="515"/>
                  </a:lnTo>
                  <a:lnTo>
                    <a:pt x="634" y="441"/>
                  </a:lnTo>
                  <a:lnTo>
                    <a:pt x="635" y="515"/>
                  </a:lnTo>
                  <a:lnTo>
                    <a:pt x="636" y="588"/>
                  </a:lnTo>
                  <a:lnTo>
                    <a:pt x="636" y="515"/>
                  </a:lnTo>
                  <a:lnTo>
                    <a:pt x="637" y="368"/>
                  </a:lnTo>
                  <a:lnTo>
                    <a:pt x="638" y="588"/>
                  </a:lnTo>
                  <a:lnTo>
                    <a:pt x="638" y="441"/>
                  </a:lnTo>
                  <a:lnTo>
                    <a:pt x="639" y="588"/>
                  </a:lnTo>
                  <a:lnTo>
                    <a:pt x="640" y="515"/>
                  </a:lnTo>
                  <a:lnTo>
                    <a:pt x="640" y="441"/>
                  </a:lnTo>
                  <a:lnTo>
                    <a:pt x="641" y="515"/>
                  </a:lnTo>
                  <a:lnTo>
                    <a:pt x="642" y="588"/>
                  </a:lnTo>
                  <a:lnTo>
                    <a:pt x="643" y="515"/>
                  </a:lnTo>
                  <a:lnTo>
                    <a:pt x="643" y="588"/>
                  </a:lnTo>
                  <a:lnTo>
                    <a:pt x="644" y="515"/>
                  </a:lnTo>
                  <a:lnTo>
                    <a:pt x="645" y="515"/>
                  </a:lnTo>
                  <a:lnTo>
                    <a:pt x="645" y="588"/>
                  </a:lnTo>
                  <a:lnTo>
                    <a:pt x="646" y="515"/>
                  </a:lnTo>
                  <a:lnTo>
                    <a:pt x="647" y="588"/>
                  </a:lnTo>
                  <a:lnTo>
                    <a:pt x="649" y="368"/>
                  </a:lnTo>
                  <a:lnTo>
                    <a:pt x="650" y="441"/>
                  </a:lnTo>
                  <a:lnTo>
                    <a:pt x="650" y="515"/>
                  </a:lnTo>
                  <a:lnTo>
                    <a:pt x="652" y="588"/>
                  </a:lnTo>
                  <a:lnTo>
                    <a:pt x="653" y="588"/>
                  </a:lnTo>
                  <a:lnTo>
                    <a:pt x="654" y="220"/>
                  </a:lnTo>
                  <a:lnTo>
                    <a:pt x="655" y="588"/>
                  </a:lnTo>
                  <a:lnTo>
                    <a:pt x="656" y="441"/>
                  </a:lnTo>
                  <a:lnTo>
                    <a:pt x="657" y="588"/>
                  </a:lnTo>
                  <a:lnTo>
                    <a:pt x="657" y="515"/>
                  </a:lnTo>
                  <a:lnTo>
                    <a:pt x="658" y="588"/>
                  </a:lnTo>
                  <a:lnTo>
                    <a:pt x="659" y="441"/>
                  </a:lnTo>
                  <a:lnTo>
                    <a:pt x="659" y="588"/>
                  </a:lnTo>
                  <a:lnTo>
                    <a:pt x="660" y="515"/>
                  </a:lnTo>
                  <a:lnTo>
                    <a:pt x="661" y="441"/>
                  </a:lnTo>
                  <a:lnTo>
                    <a:pt x="661" y="294"/>
                  </a:lnTo>
                  <a:lnTo>
                    <a:pt x="662" y="515"/>
                  </a:lnTo>
                  <a:lnTo>
                    <a:pt x="663" y="515"/>
                  </a:lnTo>
                  <a:lnTo>
                    <a:pt x="664" y="588"/>
                  </a:lnTo>
                  <a:lnTo>
                    <a:pt x="666" y="588"/>
                  </a:lnTo>
                  <a:lnTo>
                    <a:pt x="667" y="515"/>
                  </a:lnTo>
                  <a:lnTo>
                    <a:pt x="668" y="588"/>
                  </a:lnTo>
                  <a:lnTo>
                    <a:pt x="669" y="441"/>
                  </a:lnTo>
                  <a:lnTo>
                    <a:pt x="670" y="588"/>
                  </a:lnTo>
                  <a:lnTo>
                    <a:pt x="671" y="441"/>
                  </a:lnTo>
                  <a:lnTo>
                    <a:pt x="672" y="368"/>
                  </a:lnTo>
                  <a:lnTo>
                    <a:pt x="673" y="588"/>
                  </a:lnTo>
                  <a:lnTo>
                    <a:pt x="673" y="441"/>
                  </a:lnTo>
                  <a:lnTo>
                    <a:pt x="674" y="368"/>
                  </a:lnTo>
                  <a:lnTo>
                    <a:pt x="675" y="515"/>
                  </a:lnTo>
                  <a:lnTo>
                    <a:pt x="675" y="515"/>
                  </a:lnTo>
                  <a:lnTo>
                    <a:pt x="676" y="441"/>
                  </a:lnTo>
                  <a:lnTo>
                    <a:pt x="677" y="515"/>
                  </a:lnTo>
                  <a:lnTo>
                    <a:pt x="677" y="588"/>
                  </a:lnTo>
                  <a:lnTo>
                    <a:pt x="678" y="588"/>
                  </a:lnTo>
                  <a:lnTo>
                    <a:pt x="679" y="515"/>
                  </a:lnTo>
                  <a:lnTo>
                    <a:pt x="679" y="515"/>
                  </a:lnTo>
                  <a:lnTo>
                    <a:pt x="680" y="368"/>
                  </a:lnTo>
                  <a:lnTo>
                    <a:pt x="681" y="441"/>
                  </a:lnTo>
                  <a:lnTo>
                    <a:pt x="682" y="515"/>
                  </a:lnTo>
                  <a:lnTo>
                    <a:pt x="682" y="515"/>
                  </a:lnTo>
                  <a:lnTo>
                    <a:pt x="683" y="441"/>
                  </a:lnTo>
                  <a:lnTo>
                    <a:pt x="684" y="588"/>
                  </a:lnTo>
                  <a:lnTo>
                    <a:pt x="684" y="515"/>
                  </a:lnTo>
                  <a:lnTo>
                    <a:pt x="685" y="441"/>
                  </a:lnTo>
                  <a:lnTo>
                    <a:pt x="686" y="588"/>
                  </a:lnTo>
                  <a:lnTo>
                    <a:pt x="686" y="441"/>
                  </a:lnTo>
                  <a:lnTo>
                    <a:pt x="687" y="588"/>
                  </a:lnTo>
                  <a:lnTo>
                    <a:pt x="688" y="515"/>
                  </a:lnTo>
                  <a:lnTo>
                    <a:pt x="689" y="588"/>
                  </a:lnTo>
                  <a:lnTo>
                    <a:pt x="690" y="515"/>
                  </a:lnTo>
                  <a:lnTo>
                    <a:pt x="691" y="515"/>
                  </a:lnTo>
                  <a:lnTo>
                    <a:pt x="691" y="588"/>
                  </a:lnTo>
                  <a:lnTo>
                    <a:pt x="692" y="515"/>
                  </a:lnTo>
                  <a:lnTo>
                    <a:pt x="693" y="515"/>
                  </a:lnTo>
                  <a:lnTo>
                    <a:pt x="694" y="588"/>
                  </a:lnTo>
                  <a:lnTo>
                    <a:pt x="695" y="588"/>
                  </a:lnTo>
                  <a:lnTo>
                    <a:pt x="696" y="588"/>
                  </a:lnTo>
                  <a:lnTo>
                    <a:pt x="697" y="515"/>
                  </a:lnTo>
                  <a:lnTo>
                    <a:pt x="698" y="441"/>
                  </a:lnTo>
                  <a:lnTo>
                    <a:pt x="698" y="588"/>
                  </a:lnTo>
                  <a:lnTo>
                    <a:pt x="699" y="515"/>
                  </a:lnTo>
                  <a:lnTo>
                    <a:pt x="700" y="588"/>
                  </a:lnTo>
                  <a:lnTo>
                    <a:pt x="700" y="441"/>
                  </a:lnTo>
                  <a:lnTo>
                    <a:pt x="702" y="441"/>
                  </a:lnTo>
                  <a:lnTo>
                    <a:pt x="703" y="515"/>
                  </a:lnTo>
                  <a:lnTo>
                    <a:pt x="704" y="368"/>
                  </a:lnTo>
                  <a:lnTo>
                    <a:pt x="705" y="588"/>
                  </a:lnTo>
                  <a:lnTo>
                    <a:pt x="706" y="588"/>
                  </a:lnTo>
                  <a:lnTo>
                    <a:pt x="707" y="588"/>
                  </a:lnTo>
                  <a:lnTo>
                    <a:pt x="708" y="441"/>
                  </a:lnTo>
                  <a:lnTo>
                    <a:pt x="709" y="441"/>
                  </a:lnTo>
                  <a:lnTo>
                    <a:pt x="709" y="515"/>
                  </a:lnTo>
                  <a:lnTo>
                    <a:pt x="710" y="368"/>
                  </a:lnTo>
                  <a:lnTo>
                    <a:pt x="711" y="441"/>
                  </a:lnTo>
                  <a:lnTo>
                    <a:pt x="712" y="588"/>
                  </a:lnTo>
                  <a:lnTo>
                    <a:pt x="712" y="515"/>
                  </a:lnTo>
                  <a:lnTo>
                    <a:pt x="713" y="441"/>
                  </a:lnTo>
                  <a:lnTo>
                    <a:pt x="714" y="588"/>
                  </a:lnTo>
                  <a:lnTo>
                    <a:pt x="714" y="368"/>
                  </a:lnTo>
                  <a:lnTo>
                    <a:pt x="715" y="588"/>
                  </a:lnTo>
                  <a:lnTo>
                    <a:pt x="716" y="515"/>
                  </a:lnTo>
                  <a:lnTo>
                    <a:pt x="717" y="441"/>
                  </a:lnTo>
                  <a:lnTo>
                    <a:pt x="718" y="368"/>
                  </a:lnTo>
                  <a:lnTo>
                    <a:pt x="718" y="515"/>
                  </a:lnTo>
                  <a:lnTo>
                    <a:pt x="719" y="441"/>
                  </a:lnTo>
                  <a:lnTo>
                    <a:pt x="720" y="368"/>
                  </a:lnTo>
                  <a:lnTo>
                    <a:pt x="721" y="441"/>
                  </a:lnTo>
                  <a:lnTo>
                    <a:pt x="721" y="368"/>
                  </a:lnTo>
                  <a:lnTo>
                    <a:pt x="722" y="515"/>
                  </a:lnTo>
                  <a:lnTo>
                    <a:pt x="723" y="588"/>
                  </a:lnTo>
                  <a:lnTo>
                    <a:pt x="723" y="368"/>
                  </a:lnTo>
                  <a:lnTo>
                    <a:pt x="724" y="368"/>
                  </a:lnTo>
                  <a:lnTo>
                    <a:pt x="725" y="441"/>
                  </a:lnTo>
                  <a:lnTo>
                    <a:pt x="725" y="588"/>
                  </a:lnTo>
                  <a:lnTo>
                    <a:pt x="727" y="588"/>
                  </a:lnTo>
                  <a:lnTo>
                    <a:pt x="728" y="515"/>
                  </a:lnTo>
                  <a:lnTo>
                    <a:pt x="729" y="294"/>
                  </a:lnTo>
                  <a:lnTo>
                    <a:pt x="730" y="588"/>
                  </a:lnTo>
                  <a:lnTo>
                    <a:pt x="730" y="441"/>
                  </a:lnTo>
                  <a:lnTo>
                    <a:pt x="731" y="588"/>
                  </a:lnTo>
                  <a:lnTo>
                    <a:pt x="732" y="368"/>
                  </a:lnTo>
                  <a:lnTo>
                    <a:pt x="732" y="588"/>
                  </a:lnTo>
                  <a:lnTo>
                    <a:pt x="733" y="368"/>
                  </a:lnTo>
                  <a:lnTo>
                    <a:pt x="734" y="588"/>
                  </a:lnTo>
                  <a:lnTo>
                    <a:pt x="734" y="441"/>
                  </a:lnTo>
                  <a:lnTo>
                    <a:pt x="735" y="588"/>
                  </a:lnTo>
                  <a:lnTo>
                    <a:pt x="736" y="515"/>
                  </a:lnTo>
                  <a:lnTo>
                    <a:pt x="737" y="294"/>
                  </a:lnTo>
                  <a:lnTo>
                    <a:pt x="737" y="441"/>
                  </a:lnTo>
                  <a:lnTo>
                    <a:pt x="738" y="441"/>
                  </a:lnTo>
                  <a:lnTo>
                    <a:pt x="739" y="515"/>
                  </a:lnTo>
                  <a:lnTo>
                    <a:pt x="739" y="588"/>
                  </a:lnTo>
                  <a:lnTo>
                    <a:pt x="741" y="588"/>
                  </a:lnTo>
                  <a:lnTo>
                    <a:pt x="741" y="515"/>
                  </a:lnTo>
                  <a:lnTo>
                    <a:pt x="742" y="441"/>
                  </a:lnTo>
                  <a:lnTo>
                    <a:pt x="743" y="588"/>
                  </a:lnTo>
                  <a:lnTo>
                    <a:pt x="744" y="588"/>
                  </a:lnTo>
                  <a:lnTo>
                    <a:pt x="744" y="515"/>
                  </a:lnTo>
                  <a:lnTo>
                    <a:pt x="745" y="441"/>
                  </a:lnTo>
                  <a:lnTo>
                    <a:pt x="746" y="368"/>
                  </a:lnTo>
                  <a:lnTo>
                    <a:pt x="746" y="588"/>
                  </a:lnTo>
                  <a:lnTo>
                    <a:pt x="747" y="294"/>
                  </a:lnTo>
                  <a:lnTo>
                    <a:pt x="748" y="368"/>
                  </a:lnTo>
                  <a:lnTo>
                    <a:pt x="748" y="515"/>
                  </a:lnTo>
                  <a:lnTo>
                    <a:pt x="749" y="441"/>
                  </a:lnTo>
                  <a:lnTo>
                    <a:pt x="750" y="588"/>
                  </a:lnTo>
                  <a:lnTo>
                    <a:pt x="750" y="441"/>
                  </a:lnTo>
                  <a:lnTo>
                    <a:pt x="751" y="515"/>
                  </a:lnTo>
                  <a:lnTo>
                    <a:pt x="752" y="515"/>
                  </a:lnTo>
                  <a:lnTo>
                    <a:pt x="753" y="441"/>
                  </a:lnTo>
                  <a:lnTo>
                    <a:pt x="753" y="588"/>
                  </a:lnTo>
                  <a:lnTo>
                    <a:pt x="754" y="515"/>
                  </a:lnTo>
                  <a:lnTo>
                    <a:pt x="755" y="515"/>
                  </a:lnTo>
                  <a:lnTo>
                    <a:pt x="756" y="515"/>
                  </a:lnTo>
                  <a:lnTo>
                    <a:pt x="757" y="441"/>
                  </a:lnTo>
                  <a:lnTo>
                    <a:pt x="759" y="368"/>
                  </a:lnTo>
                  <a:lnTo>
                    <a:pt x="760" y="441"/>
                  </a:lnTo>
                  <a:lnTo>
                    <a:pt x="760" y="588"/>
                  </a:lnTo>
                  <a:lnTo>
                    <a:pt x="761" y="515"/>
                  </a:lnTo>
                  <a:lnTo>
                    <a:pt x="762" y="588"/>
                  </a:lnTo>
                  <a:lnTo>
                    <a:pt x="762" y="515"/>
                  </a:lnTo>
                  <a:lnTo>
                    <a:pt x="763" y="515"/>
                  </a:lnTo>
                  <a:lnTo>
                    <a:pt x="764" y="441"/>
                  </a:lnTo>
                  <a:lnTo>
                    <a:pt x="764" y="441"/>
                  </a:lnTo>
                  <a:lnTo>
                    <a:pt x="765" y="515"/>
                  </a:lnTo>
                  <a:lnTo>
                    <a:pt x="766" y="515"/>
                  </a:lnTo>
                  <a:lnTo>
                    <a:pt x="767" y="441"/>
                  </a:lnTo>
                  <a:lnTo>
                    <a:pt x="767" y="588"/>
                  </a:lnTo>
                  <a:lnTo>
                    <a:pt x="768" y="441"/>
                  </a:lnTo>
                  <a:lnTo>
                    <a:pt x="769" y="588"/>
                  </a:lnTo>
                  <a:lnTo>
                    <a:pt x="769" y="515"/>
                  </a:lnTo>
                  <a:lnTo>
                    <a:pt x="770" y="588"/>
                  </a:lnTo>
                  <a:lnTo>
                    <a:pt x="771" y="441"/>
                  </a:lnTo>
                  <a:lnTo>
                    <a:pt x="771" y="588"/>
                  </a:lnTo>
                  <a:lnTo>
                    <a:pt x="772" y="515"/>
                  </a:lnTo>
                  <a:lnTo>
                    <a:pt x="773" y="588"/>
                  </a:lnTo>
                  <a:lnTo>
                    <a:pt x="773" y="441"/>
                  </a:lnTo>
                  <a:lnTo>
                    <a:pt x="774" y="588"/>
                  </a:lnTo>
                  <a:lnTo>
                    <a:pt x="776" y="588"/>
                  </a:lnTo>
                  <a:lnTo>
                    <a:pt x="776" y="368"/>
                  </a:lnTo>
                  <a:lnTo>
                    <a:pt x="777" y="441"/>
                  </a:lnTo>
                  <a:lnTo>
                    <a:pt x="778" y="588"/>
                  </a:lnTo>
                  <a:lnTo>
                    <a:pt x="778" y="588"/>
                  </a:lnTo>
                  <a:lnTo>
                    <a:pt x="780" y="441"/>
                  </a:lnTo>
                  <a:lnTo>
                    <a:pt x="780" y="588"/>
                  </a:lnTo>
                  <a:lnTo>
                    <a:pt x="781" y="515"/>
                  </a:lnTo>
                  <a:lnTo>
                    <a:pt x="783" y="515"/>
                  </a:lnTo>
                  <a:lnTo>
                    <a:pt x="783" y="588"/>
                  </a:lnTo>
                  <a:lnTo>
                    <a:pt x="784" y="588"/>
                  </a:lnTo>
                  <a:lnTo>
                    <a:pt x="785" y="515"/>
                  </a:lnTo>
                  <a:lnTo>
                    <a:pt x="785" y="515"/>
                  </a:lnTo>
                  <a:lnTo>
                    <a:pt x="787" y="515"/>
                  </a:lnTo>
                  <a:lnTo>
                    <a:pt x="787" y="588"/>
                  </a:lnTo>
                  <a:lnTo>
                    <a:pt x="788" y="588"/>
                  </a:lnTo>
                  <a:lnTo>
                    <a:pt x="790" y="588"/>
                  </a:lnTo>
                  <a:lnTo>
                    <a:pt x="791" y="441"/>
                  </a:lnTo>
                  <a:lnTo>
                    <a:pt x="792" y="515"/>
                  </a:lnTo>
                  <a:lnTo>
                    <a:pt x="792" y="588"/>
                  </a:lnTo>
                  <a:lnTo>
                    <a:pt x="793" y="368"/>
                  </a:lnTo>
                  <a:lnTo>
                    <a:pt x="794" y="515"/>
                  </a:lnTo>
                  <a:lnTo>
                    <a:pt x="794" y="441"/>
                  </a:lnTo>
                  <a:lnTo>
                    <a:pt x="795" y="588"/>
                  </a:lnTo>
                  <a:lnTo>
                    <a:pt x="796" y="515"/>
                  </a:lnTo>
                  <a:lnTo>
                    <a:pt x="796" y="588"/>
                  </a:lnTo>
                  <a:lnTo>
                    <a:pt x="797" y="515"/>
                  </a:lnTo>
                  <a:lnTo>
                    <a:pt x="798" y="588"/>
                  </a:lnTo>
                  <a:lnTo>
                    <a:pt x="799" y="368"/>
                  </a:lnTo>
                  <a:lnTo>
                    <a:pt x="799" y="441"/>
                  </a:lnTo>
                  <a:lnTo>
                    <a:pt x="800" y="588"/>
                  </a:lnTo>
                  <a:lnTo>
                    <a:pt x="801" y="515"/>
                  </a:lnTo>
                  <a:lnTo>
                    <a:pt x="801" y="441"/>
                  </a:lnTo>
                  <a:lnTo>
                    <a:pt x="802" y="588"/>
                  </a:lnTo>
                  <a:lnTo>
                    <a:pt x="803" y="441"/>
                  </a:lnTo>
                  <a:lnTo>
                    <a:pt x="803" y="588"/>
                  </a:lnTo>
                  <a:lnTo>
                    <a:pt x="804" y="515"/>
                  </a:lnTo>
                  <a:lnTo>
                    <a:pt x="805" y="368"/>
                  </a:lnTo>
                  <a:lnTo>
                    <a:pt x="806" y="588"/>
                  </a:lnTo>
                  <a:lnTo>
                    <a:pt x="806" y="515"/>
                  </a:lnTo>
                  <a:lnTo>
                    <a:pt x="807" y="588"/>
                  </a:lnTo>
                  <a:lnTo>
                    <a:pt x="808" y="515"/>
                  </a:lnTo>
                  <a:lnTo>
                    <a:pt x="809" y="368"/>
                  </a:lnTo>
                  <a:lnTo>
                    <a:pt x="810" y="515"/>
                  </a:lnTo>
                  <a:lnTo>
                    <a:pt x="810" y="368"/>
                  </a:lnTo>
                  <a:lnTo>
                    <a:pt x="811" y="441"/>
                  </a:lnTo>
                  <a:lnTo>
                    <a:pt x="812" y="515"/>
                  </a:lnTo>
                  <a:lnTo>
                    <a:pt x="812" y="588"/>
                  </a:lnTo>
                  <a:lnTo>
                    <a:pt x="813" y="588"/>
                  </a:lnTo>
                  <a:lnTo>
                    <a:pt x="814" y="515"/>
                  </a:lnTo>
                  <a:lnTo>
                    <a:pt x="815" y="588"/>
                  </a:lnTo>
                  <a:lnTo>
                    <a:pt x="815" y="441"/>
                  </a:lnTo>
                  <a:lnTo>
                    <a:pt x="816" y="441"/>
                  </a:lnTo>
                  <a:lnTo>
                    <a:pt x="817" y="588"/>
                  </a:lnTo>
                  <a:lnTo>
                    <a:pt x="817" y="515"/>
                  </a:lnTo>
                  <a:lnTo>
                    <a:pt x="819" y="588"/>
                  </a:lnTo>
                  <a:lnTo>
                    <a:pt x="820" y="441"/>
                  </a:lnTo>
                  <a:lnTo>
                    <a:pt x="822" y="441"/>
                  </a:lnTo>
                  <a:lnTo>
                    <a:pt x="822" y="588"/>
                  </a:lnTo>
                  <a:lnTo>
                    <a:pt x="823" y="441"/>
                  </a:lnTo>
                  <a:lnTo>
                    <a:pt x="824" y="515"/>
                  </a:lnTo>
                  <a:lnTo>
                    <a:pt x="824" y="588"/>
                  </a:lnTo>
                  <a:lnTo>
                    <a:pt x="825" y="441"/>
                  </a:lnTo>
                  <a:lnTo>
                    <a:pt x="826" y="515"/>
                  </a:lnTo>
                  <a:lnTo>
                    <a:pt x="826" y="441"/>
                  </a:lnTo>
                  <a:lnTo>
                    <a:pt x="827" y="441"/>
                  </a:lnTo>
                  <a:lnTo>
                    <a:pt x="828" y="515"/>
                  </a:lnTo>
                  <a:lnTo>
                    <a:pt x="829" y="515"/>
                  </a:lnTo>
                  <a:lnTo>
                    <a:pt x="829" y="441"/>
                  </a:lnTo>
                  <a:lnTo>
                    <a:pt x="830" y="588"/>
                  </a:lnTo>
                  <a:lnTo>
                    <a:pt x="831" y="441"/>
                  </a:lnTo>
                  <a:lnTo>
                    <a:pt x="831" y="515"/>
                  </a:lnTo>
                  <a:lnTo>
                    <a:pt x="832" y="368"/>
                  </a:lnTo>
                  <a:lnTo>
                    <a:pt x="833" y="515"/>
                  </a:lnTo>
                  <a:lnTo>
                    <a:pt x="833" y="441"/>
                  </a:lnTo>
                  <a:lnTo>
                    <a:pt x="834" y="515"/>
                  </a:lnTo>
                  <a:lnTo>
                    <a:pt x="835" y="515"/>
                  </a:lnTo>
                  <a:lnTo>
                    <a:pt x="837" y="441"/>
                  </a:lnTo>
                  <a:lnTo>
                    <a:pt x="838" y="294"/>
                  </a:lnTo>
                  <a:lnTo>
                    <a:pt x="838" y="441"/>
                  </a:lnTo>
                  <a:lnTo>
                    <a:pt x="839" y="588"/>
                  </a:lnTo>
                  <a:lnTo>
                    <a:pt x="840" y="515"/>
                  </a:lnTo>
                  <a:lnTo>
                    <a:pt x="841" y="588"/>
                  </a:lnTo>
                  <a:lnTo>
                    <a:pt x="842" y="441"/>
                  </a:lnTo>
                  <a:lnTo>
                    <a:pt x="842" y="515"/>
                  </a:lnTo>
                  <a:lnTo>
                    <a:pt x="844" y="441"/>
                  </a:lnTo>
                  <a:lnTo>
                    <a:pt x="845" y="368"/>
                  </a:lnTo>
                  <a:lnTo>
                    <a:pt x="847" y="588"/>
                  </a:lnTo>
                  <a:lnTo>
                    <a:pt x="848" y="588"/>
                  </a:lnTo>
                  <a:lnTo>
                    <a:pt x="849" y="515"/>
                  </a:lnTo>
                  <a:lnTo>
                    <a:pt x="849" y="588"/>
                  </a:lnTo>
                  <a:lnTo>
                    <a:pt x="851" y="588"/>
                  </a:lnTo>
                  <a:lnTo>
                    <a:pt x="852" y="368"/>
                  </a:lnTo>
                  <a:lnTo>
                    <a:pt x="853" y="588"/>
                  </a:lnTo>
                  <a:lnTo>
                    <a:pt x="854" y="588"/>
                  </a:lnTo>
                  <a:lnTo>
                    <a:pt x="855" y="588"/>
                  </a:lnTo>
                  <a:lnTo>
                    <a:pt x="856" y="515"/>
                  </a:lnTo>
                  <a:lnTo>
                    <a:pt x="857" y="294"/>
                  </a:lnTo>
                  <a:lnTo>
                    <a:pt x="858" y="441"/>
                  </a:lnTo>
                  <a:lnTo>
                    <a:pt x="858" y="515"/>
                  </a:lnTo>
                  <a:lnTo>
                    <a:pt x="859" y="515"/>
                  </a:lnTo>
                  <a:lnTo>
                    <a:pt x="861" y="368"/>
                  </a:lnTo>
                  <a:lnTo>
                    <a:pt x="861" y="441"/>
                  </a:lnTo>
                  <a:lnTo>
                    <a:pt x="862" y="441"/>
                  </a:lnTo>
                  <a:lnTo>
                    <a:pt x="863" y="515"/>
                  </a:lnTo>
                  <a:lnTo>
                    <a:pt x="863" y="0"/>
                  </a:lnTo>
                  <a:lnTo>
                    <a:pt x="864" y="441"/>
                  </a:lnTo>
                  <a:lnTo>
                    <a:pt x="865" y="441"/>
                  </a:lnTo>
                  <a:lnTo>
                    <a:pt x="865" y="588"/>
                  </a:lnTo>
                  <a:lnTo>
                    <a:pt x="866" y="441"/>
                  </a:lnTo>
                  <a:lnTo>
                    <a:pt x="867" y="441"/>
                  </a:lnTo>
                  <a:lnTo>
                    <a:pt x="868" y="588"/>
                  </a:lnTo>
                  <a:lnTo>
                    <a:pt x="869" y="441"/>
                  </a:lnTo>
                  <a:lnTo>
                    <a:pt x="870" y="588"/>
                  </a:lnTo>
                  <a:lnTo>
                    <a:pt x="870" y="441"/>
                  </a:lnTo>
                  <a:lnTo>
                    <a:pt x="871" y="588"/>
                  </a:lnTo>
                  <a:lnTo>
                    <a:pt x="872" y="588"/>
                  </a:lnTo>
                  <a:lnTo>
                    <a:pt x="872" y="515"/>
                  </a:lnTo>
                  <a:lnTo>
                    <a:pt x="873" y="441"/>
                  </a:lnTo>
                  <a:lnTo>
                    <a:pt x="874" y="515"/>
                  </a:lnTo>
                  <a:lnTo>
                    <a:pt x="874" y="368"/>
                  </a:lnTo>
                  <a:lnTo>
                    <a:pt x="875" y="515"/>
                  </a:lnTo>
                  <a:lnTo>
                    <a:pt x="876" y="588"/>
                  </a:lnTo>
                  <a:lnTo>
                    <a:pt x="877" y="515"/>
                  </a:lnTo>
                  <a:lnTo>
                    <a:pt x="878" y="588"/>
                  </a:lnTo>
                  <a:lnTo>
                    <a:pt x="879" y="441"/>
                  </a:lnTo>
                  <a:lnTo>
                    <a:pt x="879" y="588"/>
                  </a:lnTo>
                  <a:lnTo>
                    <a:pt x="880" y="368"/>
                  </a:lnTo>
                  <a:lnTo>
                    <a:pt x="881" y="588"/>
                  </a:lnTo>
                  <a:lnTo>
                    <a:pt x="881" y="441"/>
                  </a:lnTo>
                  <a:lnTo>
                    <a:pt x="882" y="515"/>
                  </a:lnTo>
                  <a:lnTo>
                    <a:pt x="883" y="588"/>
                  </a:lnTo>
                  <a:lnTo>
                    <a:pt x="883" y="441"/>
                  </a:lnTo>
                  <a:lnTo>
                    <a:pt x="884" y="588"/>
                  </a:lnTo>
                  <a:lnTo>
                    <a:pt x="885" y="515"/>
                  </a:lnTo>
                  <a:lnTo>
                    <a:pt x="886" y="588"/>
                  </a:lnTo>
                  <a:lnTo>
                    <a:pt x="886" y="515"/>
                  </a:lnTo>
                  <a:lnTo>
                    <a:pt x="887" y="515"/>
                  </a:lnTo>
                  <a:lnTo>
                    <a:pt x="888" y="441"/>
                  </a:lnTo>
                  <a:lnTo>
                    <a:pt x="889" y="588"/>
                  </a:lnTo>
                  <a:lnTo>
                    <a:pt x="890" y="441"/>
                  </a:lnTo>
                  <a:lnTo>
                    <a:pt x="890" y="588"/>
                  </a:lnTo>
                  <a:lnTo>
                    <a:pt x="891" y="588"/>
                  </a:lnTo>
                  <a:lnTo>
                    <a:pt x="893" y="515"/>
                  </a:lnTo>
                  <a:lnTo>
                    <a:pt x="893" y="588"/>
                  </a:lnTo>
                  <a:lnTo>
                    <a:pt x="894" y="441"/>
                  </a:lnTo>
                  <a:lnTo>
                    <a:pt x="895" y="588"/>
                  </a:lnTo>
                  <a:lnTo>
                    <a:pt x="896" y="441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224" name="Group 2223"/>
            <p:cNvGrpSpPr/>
            <p:nvPr/>
          </p:nvGrpSpPr>
          <p:grpSpPr>
            <a:xfrm>
              <a:off x="4800154" y="4178300"/>
              <a:ext cx="1713293" cy="1343211"/>
              <a:chOff x="4411690" y="2508709"/>
              <a:chExt cx="1826001" cy="1343211"/>
            </a:xfrm>
          </p:grpSpPr>
          <p:sp>
            <p:nvSpPr>
              <p:cNvPr id="2225" name="Line 320"/>
              <p:cNvSpPr>
                <a:spLocks noChangeShapeType="1"/>
              </p:cNvSpPr>
              <p:nvPr/>
            </p:nvSpPr>
            <p:spPr bwMode="auto">
              <a:xfrm>
                <a:off x="4716866" y="3705684"/>
                <a:ext cx="152082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6" name="Line 321"/>
              <p:cNvSpPr>
                <a:spLocks noChangeShapeType="1"/>
              </p:cNvSpPr>
              <p:nvPr/>
            </p:nvSpPr>
            <p:spPr bwMode="auto">
              <a:xfrm>
                <a:off x="4718454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7" name="Line 322"/>
              <p:cNvSpPr>
                <a:spLocks noChangeShapeType="1"/>
              </p:cNvSpPr>
              <p:nvPr/>
            </p:nvSpPr>
            <p:spPr bwMode="auto">
              <a:xfrm>
                <a:off x="4769254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8" name="Line 323"/>
              <p:cNvSpPr>
                <a:spLocks noChangeShapeType="1"/>
              </p:cNvSpPr>
              <p:nvPr/>
            </p:nvSpPr>
            <p:spPr bwMode="auto">
              <a:xfrm>
                <a:off x="4820054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9" name="Line 324"/>
              <p:cNvSpPr>
                <a:spLocks noChangeShapeType="1"/>
              </p:cNvSpPr>
              <p:nvPr/>
            </p:nvSpPr>
            <p:spPr bwMode="auto">
              <a:xfrm>
                <a:off x="48692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0" name="Line 325"/>
              <p:cNvSpPr>
                <a:spLocks noChangeShapeType="1"/>
              </p:cNvSpPr>
              <p:nvPr/>
            </p:nvSpPr>
            <p:spPr bwMode="auto">
              <a:xfrm>
                <a:off x="49200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1" name="Line 326"/>
              <p:cNvSpPr>
                <a:spLocks noChangeShapeType="1"/>
              </p:cNvSpPr>
              <p:nvPr/>
            </p:nvSpPr>
            <p:spPr bwMode="auto">
              <a:xfrm>
                <a:off x="49708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2" name="Line 327"/>
              <p:cNvSpPr>
                <a:spLocks noChangeShapeType="1"/>
              </p:cNvSpPr>
              <p:nvPr/>
            </p:nvSpPr>
            <p:spPr bwMode="auto">
              <a:xfrm>
                <a:off x="50216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3" name="Line 328"/>
              <p:cNvSpPr>
                <a:spLocks noChangeShapeType="1"/>
              </p:cNvSpPr>
              <p:nvPr/>
            </p:nvSpPr>
            <p:spPr bwMode="auto">
              <a:xfrm>
                <a:off x="5074054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4" name="Line 329"/>
              <p:cNvSpPr>
                <a:spLocks noChangeShapeType="1"/>
              </p:cNvSpPr>
              <p:nvPr/>
            </p:nvSpPr>
            <p:spPr bwMode="auto">
              <a:xfrm>
                <a:off x="5124854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5" name="Line 330"/>
              <p:cNvSpPr>
                <a:spLocks noChangeShapeType="1"/>
              </p:cNvSpPr>
              <p:nvPr/>
            </p:nvSpPr>
            <p:spPr bwMode="auto">
              <a:xfrm>
                <a:off x="51740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6" name="Line 331"/>
              <p:cNvSpPr>
                <a:spLocks noChangeShapeType="1"/>
              </p:cNvSpPr>
              <p:nvPr/>
            </p:nvSpPr>
            <p:spPr bwMode="auto">
              <a:xfrm>
                <a:off x="52248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7" name="Line 332"/>
              <p:cNvSpPr>
                <a:spLocks noChangeShapeType="1"/>
              </p:cNvSpPr>
              <p:nvPr/>
            </p:nvSpPr>
            <p:spPr bwMode="auto">
              <a:xfrm>
                <a:off x="52756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8" name="Line 333"/>
              <p:cNvSpPr>
                <a:spLocks noChangeShapeType="1"/>
              </p:cNvSpPr>
              <p:nvPr/>
            </p:nvSpPr>
            <p:spPr bwMode="auto">
              <a:xfrm>
                <a:off x="53264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9" name="Line 334"/>
              <p:cNvSpPr>
                <a:spLocks noChangeShapeType="1"/>
              </p:cNvSpPr>
              <p:nvPr/>
            </p:nvSpPr>
            <p:spPr bwMode="auto">
              <a:xfrm>
                <a:off x="53772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0" name="Line 335"/>
              <p:cNvSpPr>
                <a:spLocks noChangeShapeType="1"/>
              </p:cNvSpPr>
              <p:nvPr/>
            </p:nvSpPr>
            <p:spPr bwMode="auto">
              <a:xfrm>
                <a:off x="54280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1" name="Line 336"/>
              <p:cNvSpPr>
                <a:spLocks noChangeShapeType="1"/>
              </p:cNvSpPr>
              <p:nvPr/>
            </p:nvSpPr>
            <p:spPr bwMode="auto">
              <a:xfrm>
                <a:off x="54772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2" name="Line 337"/>
              <p:cNvSpPr>
                <a:spLocks noChangeShapeType="1"/>
              </p:cNvSpPr>
              <p:nvPr/>
            </p:nvSpPr>
            <p:spPr bwMode="auto">
              <a:xfrm>
                <a:off x="55280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3" name="Line 338"/>
              <p:cNvSpPr>
                <a:spLocks noChangeShapeType="1"/>
              </p:cNvSpPr>
              <p:nvPr/>
            </p:nvSpPr>
            <p:spPr bwMode="auto">
              <a:xfrm>
                <a:off x="55788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4" name="Line 339"/>
              <p:cNvSpPr>
                <a:spLocks noChangeShapeType="1"/>
              </p:cNvSpPr>
              <p:nvPr/>
            </p:nvSpPr>
            <p:spPr bwMode="auto">
              <a:xfrm>
                <a:off x="56296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5" name="Line 340"/>
              <p:cNvSpPr>
                <a:spLocks noChangeShapeType="1"/>
              </p:cNvSpPr>
              <p:nvPr/>
            </p:nvSpPr>
            <p:spPr bwMode="auto">
              <a:xfrm>
                <a:off x="56804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6" name="Line 341"/>
              <p:cNvSpPr>
                <a:spLocks noChangeShapeType="1"/>
              </p:cNvSpPr>
              <p:nvPr/>
            </p:nvSpPr>
            <p:spPr bwMode="auto">
              <a:xfrm>
                <a:off x="57312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7" name="Line 342"/>
              <p:cNvSpPr>
                <a:spLocks noChangeShapeType="1"/>
              </p:cNvSpPr>
              <p:nvPr/>
            </p:nvSpPr>
            <p:spPr bwMode="auto">
              <a:xfrm>
                <a:off x="5780491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8" name="Line 343"/>
              <p:cNvSpPr>
                <a:spLocks noChangeShapeType="1"/>
              </p:cNvSpPr>
              <p:nvPr/>
            </p:nvSpPr>
            <p:spPr bwMode="auto">
              <a:xfrm>
                <a:off x="5831291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9" name="Line 344"/>
              <p:cNvSpPr>
                <a:spLocks noChangeShapeType="1"/>
              </p:cNvSpPr>
              <p:nvPr/>
            </p:nvSpPr>
            <p:spPr bwMode="auto">
              <a:xfrm>
                <a:off x="58836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0" name="Line 345"/>
              <p:cNvSpPr>
                <a:spLocks noChangeShapeType="1"/>
              </p:cNvSpPr>
              <p:nvPr/>
            </p:nvSpPr>
            <p:spPr bwMode="auto">
              <a:xfrm>
                <a:off x="59344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1" name="Line 346"/>
              <p:cNvSpPr>
                <a:spLocks noChangeShapeType="1"/>
              </p:cNvSpPr>
              <p:nvPr/>
            </p:nvSpPr>
            <p:spPr bwMode="auto">
              <a:xfrm>
                <a:off x="59852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2" name="Line 347"/>
              <p:cNvSpPr>
                <a:spLocks noChangeShapeType="1"/>
              </p:cNvSpPr>
              <p:nvPr/>
            </p:nvSpPr>
            <p:spPr bwMode="auto">
              <a:xfrm>
                <a:off x="60360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3" name="Line 348"/>
              <p:cNvSpPr>
                <a:spLocks noChangeShapeType="1"/>
              </p:cNvSpPr>
              <p:nvPr/>
            </p:nvSpPr>
            <p:spPr bwMode="auto">
              <a:xfrm>
                <a:off x="6085291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4" name="Line 349"/>
              <p:cNvSpPr>
                <a:spLocks noChangeShapeType="1"/>
              </p:cNvSpPr>
              <p:nvPr/>
            </p:nvSpPr>
            <p:spPr bwMode="auto">
              <a:xfrm>
                <a:off x="6136091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5" name="Line 350"/>
              <p:cNvSpPr>
                <a:spLocks noChangeShapeType="1"/>
              </p:cNvSpPr>
              <p:nvPr/>
            </p:nvSpPr>
            <p:spPr bwMode="auto">
              <a:xfrm>
                <a:off x="6186891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6" name="Line 351"/>
              <p:cNvSpPr>
                <a:spLocks noChangeShapeType="1"/>
              </p:cNvSpPr>
              <p:nvPr/>
            </p:nvSpPr>
            <p:spPr bwMode="auto">
              <a:xfrm>
                <a:off x="4718454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7" name="Line 352"/>
              <p:cNvSpPr>
                <a:spLocks noChangeShapeType="1"/>
              </p:cNvSpPr>
              <p:nvPr/>
            </p:nvSpPr>
            <p:spPr bwMode="auto">
              <a:xfrm>
                <a:off x="4820054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8" name="Line 353"/>
              <p:cNvSpPr>
                <a:spLocks noChangeShapeType="1"/>
              </p:cNvSpPr>
              <p:nvPr/>
            </p:nvSpPr>
            <p:spPr bwMode="auto">
              <a:xfrm>
                <a:off x="4920066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9" name="Line 354"/>
              <p:cNvSpPr>
                <a:spLocks noChangeShapeType="1"/>
              </p:cNvSpPr>
              <p:nvPr/>
            </p:nvSpPr>
            <p:spPr bwMode="auto">
              <a:xfrm>
                <a:off x="5021666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0" name="Line 355"/>
              <p:cNvSpPr>
                <a:spLocks noChangeShapeType="1"/>
              </p:cNvSpPr>
              <p:nvPr/>
            </p:nvSpPr>
            <p:spPr bwMode="auto">
              <a:xfrm>
                <a:off x="5124854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1" name="Line 356"/>
              <p:cNvSpPr>
                <a:spLocks noChangeShapeType="1"/>
              </p:cNvSpPr>
              <p:nvPr/>
            </p:nvSpPr>
            <p:spPr bwMode="auto">
              <a:xfrm>
                <a:off x="5224866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2" name="Line 357"/>
              <p:cNvSpPr>
                <a:spLocks noChangeShapeType="1"/>
              </p:cNvSpPr>
              <p:nvPr/>
            </p:nvSpPr>
            <p:spPr bwMode="auto">
              <a:xfrm>
                <a:off x="5326466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3" name="Line 358"/>
              <p:cNvSpPr>
                <a:spLocks noChangeShapeType="1"/>
              </p:cNvSpPr>
              <p:nvPr/>
            </p:nvSpPr>
            <p:spPr bwMode="auto">
              <a:xfrm>
                <a:off x="5428066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4" name="Line 359"/>
              <p:cNvSpPr>
                <a:spLocks noChangeShapeType="1"/>
              </p:cNvSpPr>
              <p:nvPr/>
            </p:nvSpPr>
            <p:spPr bwMode="auto">
              <a:xfrm>
                <a:off x="5528079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5" name="Line 360"/>
              <p:cNvSpPr>
                <a:spLocks noChangeShapeType="1"/>
              </p:cNvSpPr>
              <p:nvPr/>
            </p:nvSpPr>
            <p:spPr bwMode="auto">
              <a:xfrm>
                <a:off x="5629679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6" name="Line 361"/>
              <p:cNvSpPr>
                <a:spLocks noChangeShapeType="1"/>
              </p:cNvSpPr>
              <p:nvPr/>
            </p:nvSpPr>
            <p:spPr bwMode="auto">
              <a:xfrm>
                <a:off x="5731279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7" name="Line 362"/>
              <p:cNvSpPr>
                <a:spLocks noChangeShapeType="1"/>
              </p:cNvSpPr>
              <p:nvPr/>
            </p:nvSpPr>
            <p:spPr bwMode="auto">
              <a:xfrm>
                <a:off x="5831291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8" name="Line 363"/>
              <p:cNvSpPr>
                <a:spLocks noChangeShapeType="1"/>
              </p:cNvSpPr>
              <p:nvPr/>
            </p:nvSpPr>
            <p:spPr bwMode="auto">
              <a:xfrm>
                <a:off x="5934479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9" name="Line 364"/>
              <p:cNvSpPr>
                <a:spLocks noChangeShapeType="1"/>
              </p:cNvSpPr>
              <p:nvPr/>
            </p:nvSpPr>
            <p:spPr bwMode="auto">
              <a:xfrm>
                <a:off x="6036079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0" name="Line 365"/>
              <p:cNvSpPr>
                <a:spLocks noChangeShapeType="1"/>
              </p:cNvSpPr>
              <p:nvPr/>
            </p:nvSpPr>
            <p:spPr bwMode="auto">
              <a:xfrm>
                <a:off x="6136091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1" name="Rectangle 368"/>
              <p:cNvSpPr>
                <a:spLocks noChangeArrowheads="1"/>
              </p:cNvSpPr>
              <p:nvPr/>
            </p:nvSpPr>
            <p:spPr bwMode="auto">
              <a:xfrm>
                <a:off x="4849868" y="3728809"/>
                <a:ext cx="14427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2.0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2" name="Rectangle 371"/>
              <p:cNvSpPr>
                <a:spLocks noChangeArrowheads="1"/>
              </p:cNvSpPr>
              <p:nvPr/>
            </p:nvSpPr>
            <p:spPr bwMode="auto">
              <a:xfrm>
                <a:off x="5154668" y="3728809"/>
                <a:ext cx="14427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2.6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3" name="Rectangle 374"/>
              <p:cNvSpPr>
                <a:spLocks noChangeArrowheads="1"/>
              </p:cNvSpPr>
              <p:nvPr/>
            </p:nvSpPr>
            <p:spPr bwMode="auto">
              <a:xfrm>
                <a:off x="5457881" y="3728809"/>
                <a:ext cx="14427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3.2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4" name="Rectangle 377"/>
              <p:cNvSpPr>
                <a:spLocks noChangeArrowheads="1"/>
              </p:cNvSpPr>
              <p:nvPr/>
            </p:nvSpPr>
            <p:spPr bwMode="auto">
              <a:xfrm>
                <a:off x="5761093" y="3728809"/>
                <a:ext cx="14427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3.8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5" name="Rectangle 380"/>
              <p:cNvSpPr>
                <a:spLocks noChangeArrowheads="1"/>
              </p:cNvSpPr>
              <p:nvPr/>
            </p:nvSpPr>
            <p:spPr bwMode="auto">
              <a:xfrm>
                <a:off x="6065893" y="3728809"/>
                <a:ext cx="14427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4.4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6" name="Line 382"/>
              <p:cNvSpPr>
                <a:spLocks noChangeShapeType="1"/>
              </p:cNvSpPr>
              <p:nvPr/>
            </p:nvSpPr>
            <p:spPr bwMode="auto">
              <a:xfrm flipV="1">
                <a:off x="4716866" y="2508709"/>
                <a:ext cx="0" cy="11969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7" name="Line 383"/>
              <p:cNvSpPr>
                <a:spLocks noChangeShapeType="1"/>
              </p:cNvSpPr>
              <p:nvPr/>
            </p:nvSpPr>
            <p:spPr bwMode="auto">
              <a:xfrm flipH="1">
                <a:off x="4715279" y="37056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8" name="Line 384"/>
              <p:cNvSpPr>
                <a:spLocks noChangeShapeType="1"/>
              </p:cNvSpPr>
              <p:nvPr/>
            </p:nvSpPr>
            <p:spPr bwMode="auto">
              <a:xfrm flipH="1">
                <a:off x="4715279" y="368187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9" name="Line 385"/>
              <p:cNvSpPr>
                <a:spLocks noChangeShapeType="1"/>
              </p:cNvSpPr>
              <p:nvPr/>
            </p:nvSpPr>
            <p:spPr bwMode="auto">
              <a:xfrm flipH="1">
                <a:off x="4715279" y="36548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0" name="Line 386"/>
              <p:cNvSpPr>
                <a:spLocks noChangeShapeType="1"/>
              </p:cNvSpPr>
              <p:nvPr/>
            </p:nvSpPr>
            <p:spPr bwMode="auto">
              <a:xfrm flipH="1">
                <a:off x="4715279" y="362789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1" name="Line 387"/>
              <p:cNvSpPr>
                <a:spLocks noChangeShapeType="1"/>
              </p:cNvSpPr>
              <p:nvPr/>
            </p:nvSpPr>
            <p:spPr bwMode="auto">
              <a:xfrm flipH="1">
                <a:off x="4715279" y="36040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2" name="Line 388"/>
              <p:cNvSpPr>
                <a:spLocks noChangeShapeType="1"/>
              </p:cNvSpPr>
              <p:nvPr/>
            </p:nvSpPr>
            <p:spPr bwMode="auto">
              <a:xfrm flipH="1">
                <a:off x="4715279" y="357709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3" name="Line 389"/>
              <p:cNvSpPr>
                <a:spLocks noChangeShapeType="1"/>
              </p:cNvSpPr>
              <p:nvPr/>
            </p:nvSpPr>
            <p:spPr bwMode="auto">
              <a:xfrm flipH="1">
                <a:off x="4715279" y="35532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4" name="Line 390"/>
              <p:cNvSpPr>
                <a:spLocks noChangeShapeType="1"/>
              </p:cNvSpPr>
              <p:nvPr/>
            </p:nvSpPr>
            <p:spPr bwMode="auto">
              <a:xfrm flipH="1">
                <a:off x="4715279" y="352629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5" name="Line 391"/>
              <p:cNvSpPr>
                <a:spLocks noChangeShapeType="1"/>
              </p:cNvSpPr>
              <p:nvPr/>
            </p:nvSpPr>
            <p:spPr bwMode="auto">
              <a:xfrm flipH="1">
                <a:off x="4715279" y="34993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6" name="Line 392"/>
              <p:cNvSpPr>
                <a:spLocks noChangeShapeType="1"/>
              </p:cNvSpPr>
              <p:nvPr/>
            </p:nvSpPr>
            <p:spPr bwMode="auto">
              <a:xfrm flipH="1">
                <a:off x="4715279" y="347549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7" name="Line 393"/>
              <p:cNvSpPr>
                <a:spLocks noChangeShapeType="1"/>
              </p:cNvSpPr>
              <p:nvPr/>
            </p:nvSpPr>
            <p:spPr bwMode="auto">
              <a:xfrm flipH="1">
                <a:off x="4715279" y="34485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8" name="Line 394"/>
              <p:cNvSpPr>
                <a:spLocks noChangeShapeType="1"/>
              </p:cNvSpPr>
              <p:nvPr/>
            </p:nvSpPr>
            <p:spPr bwMode="auto">
              <a:xfrm flipH="1">
                <a:off x="4715279" y="342469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9" name="Line 395"/>
              <p:cNvSpPr>
                <a:spLocks noChangeShapeType="1"/>
              </p:cNvSpPr>
              <p:nvPr/>
            </p:nvSpPr>
            <p:spPr bwMode="auto">
              <a:xfrm flipH="1">
                <a:off x="4715279" y="33977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0" name="Line 396"/>
              <p:cNvSpPr>
                <a:spLocks noChangeShapeType="1"/>
              </p:cNvSpPr>
              <p:nvPr/>
            </p:nvSpPr>
            <p:spPr bwMode="auto">
              <a:xfrm flipH="1">
                <a:off x="4715279" y="33723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1" name="Line 397"/>
              <p:cNvSpPr>
                <a:spLocks noChangeShapeType="1"/>
              </p:cNvSpPr>
              <p:nvPr/>
            </p:nvSpPr>
            <p:spPr bwMode="auto">
              <a:xfrm flipH="1">
                <a:off x="4715279" y="33469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2" name="Line 398"/>
              <p:cNvSpPr>
                <a:spLocks noChangeShapeType="1"/>
              </p:cNvSpPr>
              <p:nvPr/>
            </p:nvSpPr>
            <p:spPr bwMode="auto">
              <a:xfrm flipH="1">
                <a:off x="4715279" y="33215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3" name="Line 399"/>
              <p:cNvSpPr>
                <a:spLocks noChangeShapeType="1"/>
              </p:cNvSpPr>
              <p:nvPr/>
            </p:nvSpPr>
            <p:spPr bwMode="auto">
              <a:xfrm flipH="1">
                <a:off x="4715279" y="32945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4" name="Line 400"/>
              <p:cNvSpPr>
                <a:spLocks noChangeShapeType="1"/>
              </p:cNvSpPr>
              <p:nvPr/>
            </p:nvSpPr>
            <p:spPr bwMode="auto">
              <a:xfrm flipH="1">
                <a:off x="4715279" y="32707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5" name="Line 401"/>
              <p:cNvSpPr>
                <a:spLocks noChangeShapeType="1"/>
              </p:cNvSpPr>
              <p:nvPr/>
            </p:nvSpPr>
            <p:spPr bwMode="auto">
              <a:xfrm flipH="1">
                <a:off x="4715279" y="32437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6" name="Line 402"/>
              <p:cNvSpPr>
                <a:spLocks noChangeShapeType="1"/>
              </p:cNvSpPr>
              <p:nvPr/>
            </p:nvSpPr>
            <p:spPr bwMode="auto">
              <a:xfrm flipH="1">
                <a:off x="4715279" y="32183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7" name="Line 403"/>
              <p:cNvSpPr>
                <a:spLocks noChangeShapeType="1"/>
              </p:cNvSpPr>
              <p:nvPr/>
            </p:nvSpPr>
            <p:spPr bwMode="auto">
              <a:xfrm flipH="1">
                <a:off x="4715279" y="31929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8" name="Line 404"/>
              <p:cNvSpPr>
                <a:spLocks noChangeShapeType="1"/>
              </p:cNvSpPr>
              <p:nvPr/>
            </p:nvSpPr>
            <p:spPr bwMode="auto">
              <a:xfrm flipH="1">
                <a:off x="4715279" y="316593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9" name="Line 405"/>
              <p:cNvSpPr>
                <a:spLocks noChangeShapeType="1"/>
              </p:cNvSpPr>
              <p:nvPr/>
            </p:nvSpPr>
            <p:spPr bwMode="auto">
              <a:xfrm flipH="1">
                <a:off x="4715279" y="31421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0" name="Line 406"/>
              <p:cNvSpPr>
                <a:spLocks noChangeShapeType="1"/>
              </p:cNvSpPr>
              <p:nvPr/>
            </p:nvSpPr>
            <p:spPr bwMode="auto">
              <a:xfrm flipH="1">
                <a:off x="4715279" y="311513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1" name="Line 407"/>
              <p:cNvSpPr>
                <a:spLocks noChangeShapeType="1"/>
              </p:cNvSpPr>
              <p:nvPr/>
            </p:nvSpPr>
            <p:spPr bwMode="auto">
              <a:xfrm flipH="1">
                <a:off x="4715279" y="30913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2" name="Line 408"/>
              <p:cNvSpPr>
                <a:spLocks noChangeShapeType="1"/>
              </p:cNvSpPr>
              <p:nvPr/>
            </p:nvSpPr>
            <p:spPr bwMode="auto">
              <a:xfrm flipH="1">
                <a:off x="4715279" y="306433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3" name="Line 409"/>
              <p:cNvSpPr>
                <a:spLocks noChangeShapeType="1"/>
              </p:cNvSpPr>
              <p:nvPr/>
            </p:nvSpPr>
            <p:spPr bwMode="auto">
              <a:xfrm flipH="1">
                <a:off x="4715279" y="303734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4" name="Line 410"/>
              <p:cNvSpPr>
                <a:spLocks noChangeShapeType="1"/>
              </p:cNvSpPr>
              <p:nvPr/>
            </p:nvSpPr>
            <p:spPr bwMode="auto">
              <a:xfrm flipH="1">
                <a:off x="4715279" y="301353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5" name="Line 411"/>
              <p:cNvSpPr>
                <a:spLocks noChangeShapeType="1"/>
              </p:cNvSpPr>
              <p:nvPr/>
            </p:nvSpPr>
            <p:spPr bwMode="auto">
              <a:xfrm flipH="1">
                <a:off x="4715279" y="298654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6" name="Line 412"/>
              <p:cNvSpPr>
                <a:spLocks noChangeShapeType="1"/>
              </p:cNvSpPr>
              <p:nvPr/>
            </p:nvSpPr>
            <p:spPr bwMode="auto">
              <a:xfrm flipH="1">
                <a:off x="4715279" y="296273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7" name="Line 413"/>
              <p:cNvSpPr>
                <a:spLocks noChangeShapeType="1"/>
              </p:cNvSpPr>
              <p:nvPr/>
            </p:nvSpPr>
            <p:spPr bwMode="auto">
              <a:xfrm flipH="1">
                <a:off x="4715279" y="293574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8" name="Line 414"/>
              <p:cNvSpPr>
                <a:spLocks noChangeShapeType="1"/>
              </p:cNvSpPr>
              <p:nvPr/>
            </p:nvSpPr>
            <p:spPr bwMode="auto">
              <a:xfrm flipH="1">
                <a:off x="4715279" y="291034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9" name="Line 415"/>
              <p:cNvSpPr>
                <a:spLocks noChangeShapeType="1"/>
              </p:cNvSpPr>
              <p:nvPr/>
            </p:nvSpPr>
            <p:spPr bwMode="auto">
              <a:xfrm flipH="1">
                <a:off x="4715279" y="288494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0" name="Line 416"/>
              <p:cNvSpPr>
                <a:spLocks noChangeShapeType="1"/>
              </p:cNvSpPr>
              <p:nvPr/>
            </p:nvSpPr>
            <p:spPr bwMode="auto">
              <a:xfrm flipH="1">
                <a:off x="4715279" y="28579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1" name="Line 417"/>
              <p:cNvSpPr>
                <a:spLocks noChangeShapeType="1"/>
              </p:cNvSpPr>
              <p:nvPr/>
            </p:nvSpPr>
            <p:spPr bwMode="auto">
              <a:xfrm flipH="1">
                <a:off x="4715279" y="28325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2" name="Line 418"/>
              <p:cNvSpPr>
                <a:spLocks noChangeShapeType="1"/>
              </p:cNvSpPr>
              <p:nvPr/>
            </p:nvSpPr>
            <p:spPr bwMode="auto">
              <a:xfrm flipH="1">
                <a:off x="4715279" y="28071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3" name="Line 419"/>
              <p:cNvSpPr>
                <a:spLocks noChangeShapeType="1"/>
              </p:cNvSpPr>
              <p:nvPr/>
            </p:nvSpPr>
            <p:spPr bwMode="auto">
              <a:xfrm flipH="1">
                <a:off x="4715279" y="27817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4" name="Line 420"/>
              <p:cNvSpPr>
                <a:spLocks noChangeShapeType="1"/>
              </p:cNvSpPr>
              <p:nvPr/>
            </p:nvSpPr>
            <p:spPr bwMode="auto">
              <a:xfrm flipH="1">
                <a:off x="4715279" y="27563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5" name="Line 421"/>
              <p:cNvSpPr>
                <a:spLocks noChangeShapeType="1"/>
              </p:cNvSpPr>
              <p:nvPr/>
            </p:nvSpPr>
            <p:spPr bwMode="auto">
              <a:xfrm flipH="1">
                <a:off x="4715279" y="27309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6" name="Line 422"/>
              <p:cNvSpPr>
                <a:spLocks noChangeShapeType="1"/>
              </p:cNvSpPr>
              <p:nvPr/>
            </p:nvSpPr>
            <p:spPr bwMode="auto">
              <a:xfrm flipH="1">
                <a:off x="4715279" y="270397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7" name="Line 423"/>
              <p:cNvSpPr>
                <a:spLocks noChangeShapeType="1"/>
              </p:cNvSpPr>
              <p:nvPr/>
            </p:nvSpPr>
            <p:spPr bwMode="auto">
              <a:xfrm flipH="1">
                <a:off x="4715279" y="26801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8" name="Line 424"/>
              <p:cNvSpPr>
                <a:spLocks noChangeShapeType="1"/>
              </p:cNvSpPr>
              <p:nvPr/>
            </p:nvSpPr>
            <p:spPr bwMode="auto">
              <a:xfrm flipH="1">
                <a:off x="4715279" y="265317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9" name="Line 425"/>
              <p:cNvSpPr>
                <a:spLocks noChangeShapeType="1"/>
              </p:cNvSpPr>
              <p:nvPr/>
            </p:nvSpPr>
            <p:spPr bwMode="auto">
              <a:xfrm flipH="1">
                <a:off x="4715279" y="26293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0" name="Line 426"/>
              <p:cNvSpPr>
                <a:spLocks noChangeShapeType="1"/>
              </p:cNvSpPr>
              <p:nvPr/>
            </p:nvSpPr>
            <p:spPr bwMode="auto">
              <a:xfrm flipH="1">
                <a:off x="4715279" y="260237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1" name="Line 427"/>
              <p:cNvSpPr>
                <a:spLocks noChangeShapeType="1"/>
              </p:cNvSpPr>
              <p:nvPr/>
            </p:nvSpPr>
            <p:spPr bwMode="auto">
              <a:xfrm flipH="1">
                <a:off x="4715279" y="25753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2" name="Line 428"/>
              <p:cNvSpPr>
                <a:spLocks noChangeShapeType="1"/>
              </p:cNvSpPr>
              <p:nvPr/>
            </p:nvSpPr>
            <p:spPr bwMode="auto">
              <a:xfrm flipH="1">
                <a:off x="4715279" y="255157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3" name="Line 429"/>
              <p:cNvSpPr>
                <a:spLocks noChangeShapeType="1"/>
              </p:cNvSpPr>
              <p:nvPr/>
            </p:nvSpPr>
            <p:spPr bwMode="auto">
              <a:xfrm flipH="1">
                <a:off x="4715279" y="25245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4" name="Line 430"/>
              <p:cNvSpPr>
                <a:spLocks noChangeShapeType="1"/>
              </p:cNvSpPr>
              <p:nvPr/>
            </p:nvSpPr>
            <p:spPr bwMode="auto">
              <a:xfrm flipH="1">
                <a:off x="4712104" y="37056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5" name="Line 431"/>
              <p:cNvSpPr>
                <a:spLocks noChangeShapeType="1"/>
              </p:cNvSpPr>
              <p:nvPr/>
            </p:nvSpPr>
            <p:spPr bwMode="auto">
              <a:xfrm flipH="1">
                <a:off x="4712104" y="36548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6" name="Line 432"/>
              <p:cNvSpPr>
                <a:spLocks noChangeShapeType="1"/>
              </p:cNvSpPr>
              <p:nvPr/>
            </p:nvSpPr>
            <p:spPr bwMode="auto">
              <a:xfrm flipH="1">
                <a:off x="4712104" y="36040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7" name="Line 433"/>
              <p:cNvSpPr>
                <a:spLocks noChangeShapeType="1"/>
              </p:cNvSpPr>
              <p:nvPr/>
            </p:nvSpPr>
            <p:spPr bwMode="auto">
              <a:xfrm flipH="1">
                <a:off x="4712104" y="35532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8" name="Line 434"/>
              <p:cNvSpPr>
                <a:spLocks noChangeShapeType="1"/>
              </p:cNvSpPr>
              <p:nvPr/>
            </p:nvSpPr>
            <p:spPr bwMode="auto">
              <a:xfrm flipH="1">
                <a:off x="4712104" y="349930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9" name="Line 435"/>
              <p:cNvSpPr>
                <a:spLocks noChangeShapeType="1"/>
              </p:cNvSpPr>
              <p:nvPr/>
            </p:nvSpPr>
            <p:spPr bwMode="auto">
              <a:xfrm flipH="1">
                <a:off x="4712104" y="344850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0" name="Line 436"/>
              <p:cNvSpPr>
                <a:spLocks noChangeShapeType="1"/>
              </p:cNvSpPr>
              <p:nvPr/>
            </p:nvSpPr>
            <p:spPr bwMode="auto">
              <a:xfrm flipH="1">
                <a:off x="4712104" y="339770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1" name="Line 437"/>
              <p:cNvSpPr>
                <a:spLocks noChangeShapeType="1"/>
              </p:cNvSpPr>
              <p:nvPr/>
            </p:nvSpPr>
            <p:spPr bwMode="auto">
              <a:xfrm flipH="1">
                <a:off x="4712104" y="334690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2" name="Line 438"/>
              <p:cNvSpPr>
                <a:spLocks noChangeShapeType="1"/>
              </p:cNvSpPr>
              <p:nvPr/>
            </p:nvSpPr>
            <p:spPr bwMode="auto">
              <a:xfrm flipH="1">
                <a:off x="4712104" y="3294522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3" name="Line 439"/>
              <p:cNvSpPr>
                <a:spLocks noChangeShapeType="1"/>
              </p:cNvSpPr>
              <p:nvPr/>
            </p:nvSpPr>
            <p:spPr bwMode="auto">
              <a:xfrm flipH="1">
                <a:off x="4712104" y="3243722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4" name="Line 440"/>
              <p:cNvSpPr>
                <a:spLocks noChangeShapeType="1"/>
              </p:cNvSpPr>
              <p:nvPr/>
            </p:nvSpPr>
            <p:spPr bwMode="auto">
              <a:xfrm flipH="1">
                <a:off x="4712104" y="3192922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5" name="Line 441"/>
              <p:cNvSpPr>
                <a:spLocks noChangeShapeType="1"/>
              </p:cNvSpPr>
              <p:nvPr/>
            </p:nvSpPr>
            <p:spPr bwMode="auto">
              <a:xfrm flipH="1">
                <a:off x="4712104" y="3142122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6" name="Line 442"/>
              <p:cNvSpPr>
                <a:spLocks noChangeShapeType="1"/>
              </p:cNvSpPr>
              <p:nvPr/>
            </p:nvSpPr>
            <p:spPr bwMode="auto">
              <a:xfrm flipH="1">
                <a:off x="4712104" y="3091322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7" name="Line 443"/>
              <p:cNvSpPr>
                <a:spLocks noChangeShapeType="1"/>
              </p:cNvSpPr>
              <p:nvPr/>
            </p:nvSpPr>
            <p:spPr bwMode="auto">
              <a:xfrm flipH="1">
                <a:off x="4712104" y="3037347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8" name="Line 444"/>
              <p:cNvSpPr>
                <a:spLocks noChangeShapeType="1"/>
              </p:cNvSpPr>
              <p:nvPr/>
            </p:nvSpPr>
            <p:spPr bwMode="auto">
              <a:xfrm flipH="1">
                <a:off x="4712104" y="2986547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9" name="Line 445"/>
              <p:cNvSpPr>
                <a:spLocks noChangeShapeType="1"/>
              </p:cNvSpPr>
              <p:nvPr/>
            </p:nvSpPr>
            <p:spPr bwMode="auto">
              <a:xfrm flipH="1">
                <a:off x="4712104" y="2935747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0" name="Line 446"/>
              <p:cNvSpPr>
                <a:spLocks noChangeShapeType="1"/>
              </p:cNvSpPr>
              <p:nvPr/>
            </p:nvSpPr>
            <p:spPr bwMode="auto">
              <a:xfrm flipH="1">
                <a:off x="4712104" y="2884947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1" name="Line 447"/>
              <p:cNvSpPr>
                <a:spLocks noChangeShapeType="1"/>
              </p:cNvSpPr>
              <p:nvPr/>
            </p:nvSpPr>
            <p:spPr bwMode="auto">
              <a:xfrm flipH="1">
                <a:off x="4712104" y="283255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2" name="Line 448"/>
              <p:cNvSpPr>
                <a:spLocks noChangeShapeType="1"/>
              </p:cNvSpPr>
              <p:nvPr/>
            </p:nvSpPr>
            <p:spPr bwMode="auto">
              <a:xfrm flipH="1">
                <a:off x="4712104" y="278175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3" name="Line 449"/>
              <p:cNvSpPr>
                <a:spLocks noChangeShapeType="1"/>
              </p:cNvSpPr>
              <p:nvPr/>
            </p:nvSpPr>
            <p:spPr bwMode="auto">
              <a:xfrm flipH="1">
                <a:off x="4712104" y="273095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4" name="Line 450"/>
              <p:cNvSpPr>
                <a:spLocks noChangeShapeType="1"/>
              </p:cNvSpPr>
              <p:nvPr/>
            </p:nvSpPr>
            <p:spPr bwMode="auto">
              <a:xfrm flipH="1">
                <a:off x="4712104" y="268015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5" name="Line 451"/>
              <p:cNvSpPr>
                <a:spLocks noChangeShapeType="1"/>
              </p:cNvSpPr>
              <p:nvPr/>
            </p:nvSpPr>
            <p:spPr bwMode="auto">
              <a:xfrm flipH="1">
                <a:off x="4712104" y="262935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6" name="Line 452"/>
              <p:cNvSpPr>
                <a:spLocks noChangeShapeType="1"/>
              </p:cNvSpPr>
              <p:nvPr/>
            </p:nvSpPr>
            <p:spPr bwMode="auto">
              <a:xfrm flipH="1">
                <a:off x="4712104" y="25753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7" name="Line 453"/>
              <p:cNvSpPr>
                <a:spLocks noChangeShapeType="1"/>
              </p:cNvSpPr>
              <p:nvPr/>
            </p:nvSpPr>
            <p:spPr bwMode="auto">
              <a:xfrm flipH="1">
                <a:off x="4712104" y="25245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8" name="Rectangle 459"/>
              <p:cNvSpPr>
                <a:spLocks noChangeArrowheads="1"/>
              </p:cNvSpPr>
              <p:nvPr/>
            </p:nvSpPr>
            <p:spPr bwMode="auto">
              <a:xfrm>
                <a:off x="4411690" y="3376674"/>
                <a:ext cx="25968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9" name="Rectangle 464"/>
              <p:cNvSpPr>
                <a:spLocks noChangeArrowheads="1"/>
              </p:cNvSpPr>
              <p:nvPr/>
            </p:nvSpPr>
            <p:spPr bwMode="auto">
              <a:xfrm>
                <a:off x="4411690" y="3121086"/>
                <a:ext cx="25968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0" name="Rectangle 469"/>
              <p:cNvSpPr>
                <a:spLocks noChangeArrowheads="1"/>
              </p:cNvSpPr>
              <p:nvPr/>
            </p:nvSpPr>
            <p:spPr bwMode="auto">
              <a:xfrm>
                <a:off x="4411690" y="2863911"/>
                <a:ext cx="25968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1" name="Rectangle 474"/>
              <p:cNvSpPr>
                <a:spLocks noChangeArrowheads="1"/>
              </p:cNvSpPr>
              <p:nvPr/>
            </p:nvSpPr>
            <p:spPr bwMode="auto">
              <a:xfrm>
                <a:off x="4411690" y="2605149"/>
                <a:ext cx="25968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352" name="Group 2351"/>
            <p:cNvGrpSpPr/>
            <p:nvPr/>
          </p:nvGrpSpPr>
          <p:grpSpPr>
            <a:xfrm>
              <a:off x="3074253" y="4178300"/>
              <a:ext cx="1713293" cy="1343211"/>
              <a:chOff x="4411690" y="2508709"/>
              <a:chExt cx="1826001" cy="1343211"/>
            </a:xfrm>
          </p:grpSpPr>
          <p:sp>
            <p:nvSpPr>
              <p:cNvPr id="2353" name="Line 320"/>
              <p:cNvSpPr>
                <a:spLocks noChangeShapeType="1"/>
              </p:cNvSpPr>
              <p:nvPr/>
            </p:nvSpPr>
            <p:spPr bwMode="auto">
              <a:xfrm>
                <a:off x="4716866" y="3705684"/>
                <a:ext cx="152082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4" name="Line 321"/>
              <p:cNvSpPr>
                <a:spLocks noChangeShapeType="1"/>
              </p:cNvSpPr>
              <p:nvPr/>
            </p:nvSpPr>
            <p:spPr bwMode="auto">
              <a:xfrm>
                <a:off x="4718454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5" name="Line 322"/>
              <p:cNvSpPr>
                <a:spLocks noChangeShapeType="1"/>
              </p:cNvSpPr>
              <p:nvPr/>
            </p:nvSpPr>
            <p:spPr bwMode="auto">
              <a:xfrm>
                <a:off x="4769254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6" name="Line 323"/>
              <p:cNvSpPr>
                <a:spLocks noChangeShapeType="1"/>
              </p:cNvSpPr>
              <p:nvPr/>
            </p:nvSpPr>
            <p:spPr bwMode="auto">
              <a:xfrm>
                <a:off x="4820054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7" name="Line 324"/>
              <p:cNvSpPr>
                <a:spLocks noChangeShapeType="1"/>
              </p:cNvSpPr>
              <p:nvPr/>
            </p:nvSpPr>
            <p:spPr bwMode="auto">
              <a:xfrm>
                <a:off x="48692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8" name="Line 325"/>
              <p:cNvSpPr>
                <a:spLocks noChangeShapeType="1"/>
              </p:cNvSpPr>
              <p:nvPr/>
            </p:nvSpPr>
            <p:spPr bwMode="auto">
              <a:xfrm>
                <a:off x="49200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9" name="Line 326"/>
              <p:cNvSpPr>
                <a:spLocks noChangeShapeType="1"/>
              </p:cNvSpPr>
              <p:nvPr/>
            </p:nvSpPr>
            <p:spPr bwMode="auto">
              <a:xfrm>
                <a:off x="49708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0" name="Line 327"/>
              <p:cNvSpPr>
                <a:spLocks noChangeShapeType="1"/>
              </p:cNvSpPr>
              <p:nvPr/>
            </p:nvSpPr>
            <p:spPr bwMode="auto">
              <a:xfrm>
                <a:off x="50216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1" name="Line 328"/>
              <p:cNvSpPr>
                <a:spLocks noChangeShapeType="1"/>
              </p:cNvSpPr>
              <p:nvPr/>
            </p:nvSpPr>
            <p:spPr bwMode="auto">
              <a:xfrm>
                <a:off x="5074054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2" name="Line 329"/>
              <p:cNvSpPr>
                <a:spLocks noChangeShapeType="1"/>
              </p:cNvSpPr>
              <p:nvPr/>
            </p:nvSpPr>
            <p:spPr bwMode="auto">
              <a:xfrm>
                <a:off x="5124854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3" name="Line 330"/>
              <p:cNvSpPr>
                <a:spLocks noChangeShapeType="1"/>
              </p:cNvSpPr>
              <p:nvPr/>
            </p:nvSpPr>
            <p:spPr bwMode="auto">
              <a:xfrm>
                <a:off x="51740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4" name="Line 331"/>
              <p:cNvSpPr>
                <a:spLocks noChangeShapeType="1"/>
              </p:cNvSpPr>
              <p:nvPr/>
            </p:nvSpPr>
            <p:spPr bwMode="auto">
              <a:xfrm>
                <a:off x="52248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5" name="Line 332"/>
              <p:cNvSpPr>
                <a:spLocks noChangeShapeType="1"/>
              </p:cNvSpPr>
              <p:nvPr/>
            </p:nvSpPr>
            <p:spPr bwMode="auto">
              <a:xfrm>
                <a:off x="52756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6" name="Line 333"/>
              <p:cNvSpPr>
                <a:spLocks noChangeShapeType="1"/>
              </p:cNvSpPr>
              <p:nvPr/>
            </p:nvSpPr>
            <p:spPr bwMode="auto">
              <a:xfrm>
                <a:off x="53264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7" name="Line 334"/>
              <p:cNvSpPr>
                <a:spLocks noChangeShapeType="1"/>
              </p:cNvSpPr>
              <p:nvPr/>
            </p:nvSpPr>
            <p:spPr bwMode="auto">
              <a:xfrm>
                <a:off x="53772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8" name="Line 335"/>
              <p:cNvSpPr>
                <a:spLocks noChangeShapeType="1"/>
              </p:cNvSpPr>
              <p:nvPr/>
            </p:nvSpPr>
            <p:spPr bwMode="auto">
              <a:xfrm>
                <a:off x="54280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9" name="Line 336"/>
              <p:cNvSpPr>
                <a:spLocks noChangeShapeType="1"/>
              </p:cNvSpPr>
              <p:nvPr/>
            </p:nvSpPr>
            <p:spPr bwMode="auto">
              <a:xfrm>
                <a:off x="54772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0" name="Line 337"/>
              <p:cNvSpPr>
                <a:spLocks noChangeShapeType="1"/>
              </p:cNvSpPr>
              <p:nvPr/>
            </p:nvSpPr>
            <p:spPr bwMode="auto">
              <a:xfrm>
                <a:off x="55280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1" name="Line 338"/>
              <p:cNvSpPr>
                <a:spLocks noChangeShapeType="1"/>
              </p:cNvSpPr>
              <p:nvPr/>
            </p:nvSpPr>
            <p:spPr bwMode="auto">
              <a:xfrm>
                <a:off x="55788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2" name="Line 339"/>
              <p:cNvSpPr>
                <a:spLocks noChangeShapeType="1"/>
              </p:cNvSpPr>
              <p:nvPr/>
            </p:nvSpPr>
            <p:spPr bwMode="auto">
              <a:xfrm>
                <a:off x="56296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3" name="Line 340"/>
              <p:cNvSpPr>
                <a:spLocks noChangeShapeType="1"/>
              </p:cNvSpPr>
              <p:nvPr/>
            </p:nvSpPr>
            <p:spPr bwMode="auto">
              <a:xfrm>
                <a:off x="56804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4" name="Line 341"/>
              <p:cNvSpPr>
                <a:spLocks noChangeShapeType="1"/>
              </p:cNvSpPr>
              <p:nvPr/>
            </p:nvSpPr>
            <p:spPr bwMode="auto">
              <a:xfrm>
                <a:off x="57312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5" name="Line 342"/>
              <p:cNvSpPr>
                <a:spLocks noChangeShapeType="1"/>
              </p:cNvSpPr>
              <p:nvPr/>
            </p:nvSpPr>
            <p:spPr bwMode="auto">
              <a:xfrm>
                <a:off x="5780491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6" name="Line 343"/>
              <p:cNvSpPr>
                <a:spLocks noChangeShapeType="1"/>
              </p:cNvSpPr>
              <p:nvPr/>
            </p:nvSpPr>
            <p:spPr bwMode="auto">
              <a:xfrm>
                <a:off x="5831291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7" name="Line 344"/>
              <p:cNvSpPr>
                <a:spLocks noChangeShapeType="1"/>
              </p:cNvSpPr>
              <p:nvPr/>
            </p:nvSpPr>
            <p:spPr bwMode="auto">
              <a:xfrm>
                <a:off x="58836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8" name="Line 345"/>
              <p:cNvSpPr>
                <a:spLocks noChangeShapeType="1"/>
              </p:cNvSpPr>
              <p:nvPr/>
            </p:nvSpPr>
            <p:spPr bwMode="auto">
              <a:xfrm>
                <a:off x="59344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9" name="Line 346"/>
              <p:cNvSpPr>
                <a:spLocks noChangeShapeType="1"/>
              </p:cNvSpPr>
              <p:nvPr/>
            </p:nvSpPr>
            <p:spPr bwMode="auto">
              <a:xfrm>
                <a:off x="59852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0" name="Line 347"/>
              <p:cNvSpPr>
                <a:spLocks noChangeShapeType="1"/>
              </p:cNvSpPr>
              <p:nvPr/>
            </p:nvSpPr>
            <p:spPr bwMode="auto">
              <a:xfrm>
                <a:off x="60360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1" name="Line 348"/>
              <p:cNvSpPr>
                <a:spLocks noChangeShapeType="1"/>
              </p:cNvSpPr>
              <p:nvPr/>
            </p:nvSpPr>
            <p:spPr bwMode="auto">
              <a:xfrm>
                <a:off x="6085291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2" name="Line 349"/>
              <p:cNvSpPr>
                <a:spLocks noChangeShapeType="1"/>
              </p:cNvSpPr>
              <p:nvPr/>
            </p:nvSpPr>
            <p:spPr bwMode="auto">
              <a:xfrm>
                <a:off x="6136091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3" name="Line 350"/>
              <p:cNvSpPr>
                <a:spLocks noChangeShapeType="1"/>
              </p:cNvSpPr>
              <p:nvPr/>
            </p:nvSpPr>
            <p:spPr bwMode="auto">
              <a:xfrm>
                <a:off x="6186891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4" name="Line 351"/>
              <p:cNvSpPr>
                <a:spLocks noChangeShapeType="1"/>
              </p:cNvSpPr>
              <p:nvPr/>
            </p:nvSpPr>
            <p:spPr bwMode="auto">
              <a:xfrm>
                <a:off x="4718454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5" name="Line 352"/>
              <p:cNvSpPr>
                <a:spLocks noChangeShapeType="1"/>
              </p:cNvSpPr>
              <p:nvPr/>
            </p:nvSpPr>
            <p:spPr bwMode="auto">
              <a:xfrm>
                <a:off x="4820054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6" name="Line 353"/>
              <p:cNvSpPr>
                <a:spLocks noChangeShapeType="1"/>
              </p:cNvSpPr>
              <p:nvPr/>
            </p:nvSpPr>
            <p:spPr bwMode="auto">
              <a:xfrm>
                <a:off x="4920066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7" name="Line 354"/>
              <p:cNvSpPr>
                <a:spLocks noChangeShapeType="1"/>
              </p:cNvSpPr>
              <p:nvPr/>
            </p:nvSpPr>
            <p:spPr bwMode="auto">
              <a:xfrm>
                <a:off x="5021666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8" name="Line 355"/>
              <p:cNvSpPr>
                <a:spLocks noChangeShapeType="1"/>
              </p:cNvSpPr>
              <p:nvPr/>
            </p:nvSpPr>
            <p:spPr bwMode="auto">
              <a:xfrm>
                <a:off x="5124854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9" name="Line 356"/>
              <p:cNvSpPr>
                <a:spLocks noChangeShapeType="1"/>
              </p:cNvSpPr>
              <p:nvPr/>
            </p:nvSpPr>
            <p:spPr bwMode="auto">
              <a:xfrm>
                <a:off x="5224866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0" name="Line 357"/>
              <p:cNvSpPr>
                <a:spLocks noChangeShapeType="1"/>
              </p:cNvSpPr>
              <p:nvPr/>
            </p:nvSpPr>
            <p:spPr bwMode="auto">
              <a:xfrm>
                <a:off x="5326466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1" name="Line 358"/>
              <p:cNvSpPr>
                <a:spLocks noChangeShapeType="1"/>
              </p:cNvSpPr>
              <p:nvPr/>
            </p:nvSpPr>
            <p:spPr bwMode="auto">
              <a:xfrm>
                <a:off x="5428066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2" name="Line 359"/>
              <p:cNvSpPr>
                <a:spLocks noChangeShapeType="1"/>
              </p:cNvSpPr>
              <p:nvPr/>
            </p:nvSpPr>
            <p:spPr bwMode="auto">
              <a:xfrm>
                <a:off x="5528079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3" name="Line 360"/>
              <p:cNvSpPr>
                <a:spLocks noChangeShapeType="1"/>
              </p:cNvSpPr>
              <p:nvPr/>
            </p:nvSpPr>
            <p:spPr bwMode="auto">
              <a:xfrm>
                <a:off x="5629679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4" name="Line 361"/>
              <p:cNvSpPr>
                <a:spLocks noChangeShapeType="1"/>
              </p:cNvSpPr>
              <p:nvPr/>
            </p:nvSpPr>
            <p:spPr bwMode="auto">
              <a:xfrm>
                <a:off x="5731279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5" name="Line 362"/>
              <p:cNvSpPr>
                <a:spLocks noChangeShapeType="1"/>
              </p:cNvSpPr>
              <p:nvPr/>
            </p:nvSpPr>
            <p:spPr bwMode="auto">
              <a:xfrm>
                <a:off x="5831291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6" name="Line 363"/>
              <p:cNvSpPr>
                <a:spLocks noChangeShapeType="1"/>
              </p:cNvSpPr>
              <p:nvPr/>
            </p:nvSpPr>
            <p:spPr bwMode="auto">
              <a:xfrm>
                <a:off x="5934479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7" name="Line 364"/>
              <p:cNvSpPr>
                <a:spLocks noChangeShapeType="1"/>
              </p:cNvSpPr>
              <p:nvPr/>
            </p:nvSpPr>
            <p:spPr bwMode="auto">
              <a:xfrm>
                <a:off x="6036079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8" name="Line 365"/>
              <p:cNvSpPr>
                <a:spLocks noChangeShapeType="1"/>
              </p:cNvSpPr>
              <p:nvPr/>
            </p:nvSpPr>
            <p:spPr bwMode="auto">
              <a:xfrm>
                <a:off x="6136091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9" name="Rectangle 368"/>
              <p:cNvSpPr>
                <a:spLocks noChangeArrowheads="1"/>
              </p:cNvSpPr>
              <p:nvPr/>
            </p:nvSpPr>
            <p:spPr bwMode="auto">
              <a:xfrm>
                <a:off x="4849868" y="3728809"/>
                <a:ext cx="14427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2.0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00" name="Rectangle 371"/>
              <p:cNvSpPr>
                <a:spLocks noChangeArrowheads="1"/>
              </p:cNvSpPr>
              <p:nvPr/>
            </p:nvSpPr>
            <p:spPr bwMode="auto">
              <a:xfrm>
                <a:off x="5154668" y="3728809"/>
                <a:ext cx="14427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2.6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01" name="Rectangle 374"/>
              <p:cNvSpPr>
                <a:spLocks noChangeArrowheads="1"/>
              </p:cNvSpPr>
              <p:nvPr/>
            </p:nvSpPr>
            <p:spPr bwMode="auto">
              <a:xfrm>
                <a:off x="5457881" y="3728809"/>
                <a:ext cx="14427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3.2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02" name="Rectangle 377"/>
              <p:cNvSpPr>
                <a:spLocks noChangeArrowheads="1"/>
              </p:cNvSpPr>
              <p:nvPr/>
            </p:nvSpPr>
            <p:spPr bwMode="auto">
              <a:xfrm>
                <a:off x="5761093" y="3728809"/>
                <a:ext cx="14427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3.8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03" name="Rectangle 380"/>
              <p:cNvSpPr>
                <a:spLocks noChangeArrowheads="1"/>
              </p:cNvSpPr>
              <p:nvPr/>
            </p:nvSpPr>
            <p:spPr bwMode="auto">
              <a:xfrm>
                <a:off x="6065893" y="3728809"/>
                <a:ext cx="14427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4.4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04" name="Line 382"/>
              <p:cNvSpPr>
                <a:spLocks noChangeShapeType="1"/>
              </p:cNvSpPr>
              <p:nvPr/>
            </p:nvSpPr>
            <p:spPr bwMode="auto">
              <a:xfrm flipV="1">
                <a:off x="4716866" y="2508709"/>
                <a:ext cx="0" cy="11969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5" name="Line 383"/>
              <p:cNvSpPr>
                <a:spLocks noChangeShapeType="1"/>
              </p:cNvSpPr>
              <p:nvPr/>
            </p:nvSpPr>
            <p:spPr bwMode="auto">
              <a:xfrm flipH="1">
                <a:off x="4715279" y="37056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6" name="Line 384"/>
              <p:cNvSpPr>
                <a:spLocks noChangeShapeType="1"/>
              </p:cNvSpPr>
              <p:nvPr/>
            </p:nvSpPr>
            <p:spPr bwMode="auto">
              <a:xfrm flipH="1">
                <a:off x="4715279" y="368187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7" name="Line 385"/>
              <p:cNvSpPr>
                <a:spLocks noChangeShapeType="1"/>
              </p:cNvSpPr>
              <p:nvPr/>
            </p:nvSpPr>
            <p:spPr bwMode="auto">
              <a:xfrm flipH="1">
                <a:off x="4715279" y="36548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8" name="Line 386"/>
              <p:cNvSpPr>
                <a:spLocks noChangeShapeType="1"/>
              </p:cNvSpPr>
              <p:nvPr/>
            </p:nvSpPr>
            <p:spPr bwMode="auto">
              <a:xfrm flipH="1">
                <a:off x="4715279" y="362789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9" name="Line 387"/>
              <p:cNvSpPr>
                <a:spLocks noChangeShapeType="1"/>
              </p:cNvSpPr>
              <p:nvPr/>
            </p:nvSpPr>
            <p:spPr bwMode="auto">
              <a:xfrm flipH="1">
                <a:off x="4715279" y="36040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0" name="Line 388"/>
              <p:cNvSpPr>
                <a:spLocks noChangeShapeType="1"/>
              </p:cNvSpPr>
              <p:nvPr/>
            </p:nvSpPr>
            <p:spPr bwMode="auto">
              <a:xfrm flipH="1">
                <a:off x="4715279" y="357709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1" name="Line 389"/>
              <p:cNvSpPr>
                <a:spLocks noChangeShapeType="1"/>
              </p:cNvSpPr>
              <p:nvPr/>
            </p:nvSpPr>
            <p:spPr bwMode="auto">
              <a:xfrm flipH="1">
                <a:off x="4715279" y="35532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2" name="Line 390"/>
              <p:cNvSpPr>
                <a:spLocks noChangeShapeType="1"/>
              </p:cNvSpPr>
              <p:nvPr/>
            </p:nvSpPr>
            <p:spPr bwMode="auto">
              <a:xfrm flipH="1">
                <a:off x="4715279" y="352629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3" name="Line 391"/>
              <p:cNvSpPr>
                <a:spLocks noChangeShapeType="1"/>
              </p:cNvSpPr>
              <p:nvPr/>
            </p:nvSpPr>
            <p:spPr bwMode="auto">
              <a:xfrm flipH="1">
                <a:off x="4715279" y="34993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4" name="Line 392"/>
              <p:cNvSpPr>
                <a:spLocks noChangeShapeType="1"/>
              </p:cNvSpPr>
              <p:nvPr/>
            </p:nvSpPr>
            <p:spPr bwMode="auto">
              <a:xfrm flipH="1">
                <a:off x="4715279" y="347549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5" name="Line 393"/>
              <p:cNvSpPr>
                <a:spLocks noChangeShapeType="1"/>
              </p:cNvSpPr>
              <p:nvPr/>
            </p:nvSpPr>
            <p:spPr bwMode="auto">
              <a:xfrm flipH="1">
                <a:off x="4715279" y="34485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6" name="Line 394"/>
              <p:cNvSpPr>
                <a:spLocks noChangeShapeType="1"/>
              </p:cNvSpPr>
              <p:nvPr/>
            </p:nvSpPr>
            <p:spPr bwMode="auto">
              <a:xfrm flipH="1">
                <a:off x="4715279" y="342469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7" name="Line 395"/>
              <p:cNvSpPr>
                <a:spLocks noChangeShapeType="1"/>
              </p:cNvSpPr>
              <p:nvPr/>
            </p:nvSpPr>
            <p:spPr bwMode="auto">
              <a:xfrm flipH="1">
                <a:off x="4715279" y="33977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8" name="Line 396"/>
              <p:cNvSpPr>
                <a:spLocks noChangeShapeType="1"/>
              </p:cNvSpPr>
              <p:nvPr/>
            </p:nvSpPr>
            <p:spPr bwMode="auto">
              <a:xfrm flipH="1">
                <a:off x="4715279" y="33723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9" name="Line 397"/>
              <p:cNvSpPr>
                <a:spLocks noChangeShapeType="1"/>
              </p:cNvSpPr>
              <p:nvPr/>
            </p:nvSpPr>
            <p:spPr bwMode="auto">
              <a:xfrm flipH="1">
                <a:off x="4715279" y="33469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0" name="Line 398"/>
              <p:cNvSpPr>
                <a:spLocks noChangeShapeType="1"/>
              </p:cNvSpPr>
              <p:nvPr/>
            </p:nvSpPr>
            <p:spPr bwMode="auto">
              <a:xfrm flipH="1">
                <a:off x="4715279" y="33215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1" name="Line 399"/>
              <p:cNvSpPr>
                <a:spLocks noChangeShapeType="1"/>
              </p:cNvSpPr>
              <p:nvPr/>
            </p:nvSpPr>
            <p:spPr bwMode="auto">
              <a:xfrm flipH="1">
                <a:off x="4715279" y="32945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2" name="Line 400"/>
              <p:cNvSpPr>
                <a:spLocks noChangeShapeType="1"/>
              </p:cNvSpPr>
              <p:nvPr/>
            </p:nvSpPr>
            <p:spPr bwMode="auto">
              <a:xfrm flipH="1">
                <a:off x="4715279" y="32707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3" name="Line 401"/>
              <p:cNvSpPr>
                <a:spLocks noChangeShapeType="1"/>
              </p:cNvSpPr>
              <p:nvPr/>
            </p:nvSpPr>
            <p:spPr bwMode="auto">
              <a:xfrm flipH="1">
                <a:off x="4715279" y="32437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4" name="Line 402"/>
              <p:cNvSpPr>
                <a:spLocks noChangeShapeType="1"/>
              </p:cNvSpPr>
              <p:nvPr/>
            </p:nvSpPr>
            <p:spPr bwMode="auto">
              <a:xfrm flipH="1">
                <a:off x="4715279" y="32183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5" name="Line 403"/>
              <p:cNvSpPr>
                <a:spLocks noChangeShapeType="1"/>
              </p:cNvSpPr>
              <p:nvPr/>
            </p:nvSpPr>
            <p:spPr bwMode="auto">
              <a:xfrm flipH="1">
                <a:off x="4715279" y="31929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6" name="Line 404"/>
              <p:cNvSpPr>
                <a:spLocks noChangeShapeType="1"/>
              </p:cNvSpPr>
              <p:nvPr/>
            </p:nvSpPr>
            <p:spPr bwMode="auto">
              <a:xfrm flipH="1">
                <a:off x="4715279" y="316593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7" name="Line 405"/>
              <p:cNvSpPr>
                <a:spLocks noChangeShapeType="1"/>
              </p:cNvSpPr>
              <p:nvPr/>
            </p:nvSpPr>
            <p:spPr bwMode="auto">
              <a:xfrm flipH="1">
                <a:off x="4715279" y="31421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8" name="Line 406"/>
              <p:cNvSpPr>
                <a:spLocks noChangeShapeType="1"/>
              </p:cNvSpPr>
              <p:nvPr/>
            </p:nvSpPr>
            <p:spPr bwMode="auto">
              <a:xfrm flipH="1">
                <a:off x="4715279" y="311513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9" name="Line 407"/>
              <p:cNvSpPr>
                <a:spLocks noChangeShapeType="1"/>
              </p:cNvSpPr>
              <p:nvPr/>
            </p:nvSpPr>
            <p:spPr bwMode="auto">
              <a:xfrm flipH="1">
                <a:off x="4715279" y="30913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0" name="Line 408"/>
              <p:cNvSpPr>
                <a:spLocks noChangeShapeType="1"/>
              </p:cNvSpPr>
              <p:nvPr/>
            </p:nvSpPr>
            <p:spPr bwMode="auto">
              <a:xfrm flipH="1">
                <a:off x="4715279" y="306433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1" name="Line 409"/>
              <p:cNvSpPr>
                <a:spLocks noChangeShapeType="1"/>
              </p:cNvSpPr>
              <p:nvPr/>
            </p:nvSpPr>
            <p:spPr bwMode="auto">
              <a:xfrm flipH="1">
                <a:off x="4715279" y="303734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2" name="Line 410"/>
              <p:cNvSpPr>
                <a:spLocks noChangeShapeType="1"/>
              </p:cNvSpPr>
              <p:nvPr/>
            </p:nvSpPr>
            <p:spPr bwMode="auto">
              <a:xfrm flipH="1">
                <a:off x="4715279" y="301353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3" name="Line 411"/>
              <p:cNvSpPr>
                <a:spLocks noChangeShapeType="1"/>
              </p:cNvSpPr>
              <p:nvPr/>
            </p:nvSpPr>
            <p:spPr bwMode="auto">
              <a:xfrm flipH="1">
                <a:off x="4715279" y="298654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4" name="Line 412"/>
              <p:cNvSpPr>
                <a:spLocks noChangeShapeType="1"/>
              </p:cNvSpPr>
              <p:nvPr/>
            </p:nvSpPr>
            <p:spPr bwMode="auto">
              <a:xfrm flipH="1">
                <a:off x="4715279" y="296273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5" name="Line 413"/>
              <p:cNvSpPr>
                <a:spLocks noChangeShapeType="1"/>
              </p:cNvSpPr>
              <p:nvPr/>
            </p:nvSpPr>
            <p:spPr bwMode="auto">
              <a:xfrm flipH="1">
                <a:off x="4715279" y="293574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6" name="Line 414"/>
              <p:cNvSpPr>
                <a:spLocks noChangeShapeType="1"/>
              </p:cNvSpPr>
              <p:nvPr/>
            </p:nvSpPr>
            <p:spPr bwMode="auto">
              <a:xfrm flipH="1">
                <a:off x="4715279" y="291034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7" name="Line 415"/>
              <p:cNvSpPr>
                <a:spLocks noChangeShapeType="1"/>
              </p:cNvSpPr>
              <p:nvPr/>
            </p:nvSpPr>
            <p:spPr bwMode="auto">
              <a:xfrm flipH="1">
                <a:off x="4715279" y="288494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8" name="Line 416"/>
              <p:cNvSpPr>
                <a:spLocks noChangeShapeType="1"/>
              </p:cNvSpPr>
              <p:nvPr/>
            </p:nvSpPr>
            <p:spPr bwMode="auto">
              <a:xfrm flipH="1">
                <a:off x="4715279" y="28579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9" name="Line 417"/>
              <p:cNvSpPr>
                <a:spLocks noChangeShapeType="1"/>
              </p:cNvSpPr>
              <p:nvPr/>
            </p:nvSpPr>
            <p:spPr bwMode="auto">
              <a:xfrm flipH="1">
                <a:off x="4715279" y="28325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0" name="Line 418"/>
              <p:cNvSpPr>
                <a:spLocks noChangeShapeType="1"/>
              </p:cNvSpPr>
              <p:nvPr/>
            </p:nvSpPr>
            <p:spPr bwMode="auto">
              <a:xfrm flipH="1">
                <a:off x="4715279" y="28071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1" name="Line 419"/>
              <p:cNvSpPr>
                <a:spLocks noChangeShapeType="1"/>
              </p:cNvSpPr>
              <p:nvPr/>
            </p:nvSpPr>
            <p:spPr bwMode="auto">
              <a:xfrm flipH="1">
                <a:off x="4715279" y="27817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2" name="Line 420"/>
              <p:cNvSpPr>
                <a:spLocks noChangeShapeType="1"/>
              </p:cNvSpPr>
              <p:nvPr/>
            </p:nvSpPr>
            <p:spPr bwMode="auto">
              <a:xfrm flipH="1">
                <a:off x="4715279" y="27563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3" name="Line 421"/>
              <p:cNvSpPr>
                <a:spLocks noChangeShapeType="1"/>
              </p:cNvSpPr>
              <p:nvPr/>
            </p:nvSpPr>
            <p:spPr bwMode="auto">
              <a:xfrm flipH="1">
                <a:off x="4715279" y="27309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4" name="Line 422"/>
              <p:cNvSpPr>
                <a:spLocks noChangeShapeType="1"/>
              </p:cNvSpPr>
              <p:nvPr/>
            </p:nvSpPr>
            <p:spPr bwMode="auto">
              <a:xfrm flipH="1">
                <a:off x="4715279" y="270397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5" name="Line 423"/>
              <p:cNvSpPr>
                <a:spLocks noChangeShapeType="1"/>
              </p:cNvSpPr>
              <p:nvPr/>
            </p:nvSpPr>
            <p:spPr bwMode="auto">
              <a:xfrm flipH="1">
                <a:off x="4715279" y="26801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6" name="Line 424"/>
              <p:cNvSpPr>
                <a:spLocks noChangeShapeType="1"/>
              </p:cNvSpPr>
              <p:nvPr/>
            </p:nvSpPr>
            <p:spPr bwMode="auto">
              <a:xfrm flipH="1">
                <a:off x="4715279" y="265317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7" name="Line 425"/>
              <p:cNvSpPr>
                <a:spLocks noChangeShapeType="1"/>
              </p:cNvSpPr>
              <p:nvPr/>
            </p:nvSpPr>
            <p:spPr bwMode="auto">
              <a:xfrm flipH="1">
                <a:off x="4715279" y="26293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8" name="Line 426"/>
              <p:cNvSpPr>
                <a:spLocks noChangeShapeType="1"/>
              </p:cNvSpPr>
              <p:nvPr/>
            </p:nvSpPr>
            <p:spPr bwMode="auto">
              <a:xfrm flipH="1">
                <a:off x="4715279" y="260237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9" name="Line 427"/>
              <p:cNvSpPr>
                <a:spLocks noChangeShapeType="1"/>
              </p:cNvSpPr>
              <p:nvPr/>
            </p:nvSpPr>
            <p:spPr bwMode="auto">
              <a:xfrm flipH="1">
                <a:off x="4715279" y="25753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0" name="Line 428"/>
              <p:cNvSpPr>
                <a:spLocks noChangeShapeType="1"/>
              </p:cNvSpPr>
              <p:nvPr/>
            </p:nvSpPr>
            <p:spPr bwMode="auto">
              <a:xfrm flipH="1">
                <a:off x="4715279" y="255157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1" name="Line 429"/>
              <p:cNvSpPr>
                <a:spLocks noChangeShapeType="1"/>
              </p:cNvSpPr>
              <p:nvPr/>
            </p:nvSpPr>
            <p:spPr bwMode="auto">
              <a:xfrm flipH="1">
                <a:off x="4715279" y="25245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2" name="Line 430"/>
              <p:cNvSpPr>
                <a:spLocks noChangeShapeType="1"/>
              </p:cNvSpPr>
              <p:nvPr/>
            </p:nvSpPr>
            <p:spPr bwMode="auto">
              <a:xfrm flipH="1">
                <a:off x="4712104" y="37056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3" name="Line 431"/>
              <p:cNvSpPr>
                <a:spLocks noChangeShapeType="1"/>
              </p:cNvSpPr>
              <p:nvPr/>
            </p:nvSpPr>
            <p:spPr bwMode="auto">
              <a:xfrm flipH="1">
                <a:off x="4712104" y="36548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4" name="Line 432"/>
              <p:cNvSpPr>
                <a:spLocks noChangeShapeType="1"/>
              </p:cNvSpPr>
              <p:nvPr/>
            </p:nvSpPr>
            <p:spPr bwMode="auto">
              <a:xfrm flipH="1">
                <a:off x="4712104" y="36040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5" name="Line 433"/>
              <p:cNvSpPr>
                <a:spLocks noChangeShapeType="1"/>
              </p:cNvSpPr>
              <p:nvPr/>
            </p:nvSpPr>
            <p:spPr bwMode="auto">
              <a:xfrm flipH="1">
                <a:off x="4712104" y="35532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6" name="Line 434"/>
              <p:cNvSpPr>
                <a:spLocks noChangeShapeType="1"/>
              </p:cNvSpPr>
              <p:nvPr/>
            </p:nvSpPr>
            <p:spPr bwMode="auto">
              <a:xfrm flipH="1">
                <a:off x="4712104" y="349930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7" name="Line 435"/>
              <p:cNvSpPr>
                <a:spLocks noChangeShapeType="1"/>
              </p:cNvSpPr>
              <p:nvPr/>
            </p:nvSpPr>
            <p:spPr bwMode="auto">
              <a:xfrm flipH="1">
                <a:off x="4712104" y="344850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8" name="Line 436"/>
              <p:cNvSpPr>
                <a:spLocks noChangeShapeType="1"/>
              </p:cNvSpPr>
              <p:nvPr/>
            </p:nvSpPr>
            <p:spPr bwMode="auto">
              <a:xfrm flipH="1">
                <a:off x="4712104" y="339770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9" name="Line 437"/>
              <p:cNvSpPr>
                <a:spLocks noChangeShapeType="1"/>
              </p:cNvSpPr>
              <p:nvPr/>
            </p:nvSpPr>
            <p:spPr bwMode="auto">
              <a:xfrm flipH="1">
                <a:off x="4712104" y="334690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0" name="Line 438"/>
              <p:cNvSpPr>
                <a:spLocks noChangeShapeType="1"/>
              </p:cNvSpPr>
              <p:nvPr/>
            </p:nvSpPr>
            <p:spPr bwMode="auto">
              <a:xfrm flipH="1">
                <a:off x="4712104" y="3294522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1" name="Line 439"/>
              <p:cNvSpPr>
                <a:spLocks noChangeShapeType="1"/>
              </p:cNvSpPr>
              <p:nvPr/>
            </p:nvSpPr>
            <p:spPr bwMode="auto">
              <a:xfrm flipH="1">
                <a:off x="4712104" y="3243722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2" name="Line 440"/>
              <p:cNvSpPr>
                <a:spLocks noChangeShapeType="1"/>
              </p:cNvSpPr>
              <p:nvPr/>
            </p:nvSpPr>
            <p:spPr bwMode="auto">
              <a:xfrm flipH="1">
                <a:off x="4712104" y="3192922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3" name="Line 441"/>
              <p:cNvSpPr>
                <a:spLocks noChangeShapeType="1"/>
              </p:cNvSpPr>
              <p:nvPr/>
            </p:nvSpPr>
            <p:spPr bwMode="auto">
              <a:xfrm flipH="1">
                <a:off x="4712104" y="3142122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4" name="Line 442"/>
              <p:cNvSpPr>
                <a:spLocks noChangeShapeType="1"/>
              </p:cNvSpPr>
              <p:nvPr/>
            </p:nvSpPr>
            <p:spPr bwMode="auto">
              <a:xfrm flipH="1">
                <a:off x="4712104" y="3091322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5" name="Line 443"/>
              <p:cNvSpPr>
                <a:spLocks noChangeShapeType="1"/>
              </p:cNvSpPr>
              <p:nvPr/>
            </p:nvSpPr>
            <p:spPr bwMode="auto">
              <a:xfrm flipH="1">
                <a:off x="4712104" y="3037347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6" name="Line 444"/>
              <p:cNvSpPr>
                <a:spLocks noChangeShapeType="1"/>
              </p:cNvSpPr>
              <p:nvPr/>
            </p:nvSpPr>
            <p:spPr bwMode="auto">
              <a:xfrm flipH="1">
                <a:off x="4712104" y="2986547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7" name="Line 445"/>
              <p:cNvSpPr>
                <a:spLocks noChangeShapeType="1"/>
              </p:cNvSpPr>
              <p:nvPr/>
            </p:nvSpPr>
            <p:spPr bwMode="auto">
              <a:xfrm flipH="1">
                <a:off x="4712104" y="2935747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8" name="Line 446"/>
              <p:cNvSpPr>
                <a:spLocks noChangeShapeType="1"/>
              </p:cNvSpPr>
              <p:nvPr/>
            </p:nvSpPr>
            <p:spPr bwMode="auto">
              <a:xfrm flipH="1">
                <a:off x="4712104" y="2884947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9" name="Line 447"/>
              <p:cNvSpPr>
                <a:spLocks noChangeShapeType="1"/>
              </p:cNvSpPr>
              <p:nvPr/>
            </p:nvSpPr>
            <p:spPr bwMode="auto">
              <a:xfrm flipH="1">
                <a:off x="4712104" y="283255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0" name="Line 448"/>
              <p:cNvSpPr>
                <a:spLocks noChangeShapeType="1"/>
              </p:cNvSpPr>
              <p:nvPr/>
            </p:nvSpPr>
            <p:spPr bwMode="auto">
              <a:xfrm flipH="1">
                <a:off x="4712104" y="278175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1" name="Line 449"/>
              <p:cNvSpPr>
                <a:spLocks noChangeShapeType="1"/>
              </p:cNvSpPr>
              <p:nvPr/>
            </p:nvSpPr>
            <p:spPr bwMode="auto">
              <a:xfrm flipH="1">
                <a:off x="4712104" y="273095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2" name="Line 450"/>
              <p:cNvSpPr>
                <a:spLocks noChangeShapeType="1"/>
              </p:cNvSpPr>
              <p:nvPr/>
            </p:nvSpPr>
            <p:spPr bwMode="auto">
              <a:xfrm flipH="1">
                <a:off x="4712104" y="268015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3" name="Line 451"/>
              <p:cNvSpPr>
                <a:spLocks noChangeShapeType="1"/>
              </p:cNvSpPr>
              <p:nvPr/>
            </p:nvSpPr>
            <p:spPr bwMode="auto">
              <a:xfrm flipH="1">
                <a:off x="4712104" y="262935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4" name="Line 452"/>
              <p:cNvSpPr>
                <a:spLocks noChangeShapeType="1"/>
              </p:cNvSpPr>
              <p:nvPr/>
            </p:nvSpPr>
            <p:spPr bwMode="auto">
              <a:xfrm flipH="1">
                <a:off x="4712104" y="25753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5" name="Line 453"/>
              <p:cNvSpPr>
                <a:spLocks noChangeShapeType="1"/>
              </p:cNvSpPr>
              <p:nvPr/>
            </p:nvSpPr>
            <p:spPr bwMode="auto">
              <a:xfrm flipH="1">
                <a:off x="4712104" y="25245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6" name="Rectangle 459"/>
              <p:cNvSpPr>
                <a:spLocks noChangeArrowheads="1"/>
              </p:cNvSpPr>
              <p:nvPr/>
            </p:nvSpPr>
            <p:spPr bwMode="auto">
              <a:xfrm>
                <a:off x="4411690" y="3376674"/>
                <a:ext cx="25968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77" name="Rectangle 464"/>
              <p:cNvSpPr>
                <a:spLocks noChangeArrowheads="1"/>
              </p:cNvSpPr>
              <p:nvPr/>
            </p:nvSpPr>
            <p:spPr bwMode="auto">
              <a:xfrm>
                <a:off x="4411690" y="3121086"/>
                <a:ext cx="25968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78" name="Rectangle 469"/>
              <p:cNvSpPr>
                <a:spLocks noChangeArrowheads="1"/>
              </p:cNvSpPr>
              <p:nvPr/>
            </p:nvSpPr>
            <p:spPr bwMode="auto">
              <a:xfrm>
                <a:off x="4411690" y="2863911"/>
                <a:ext cx="25968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79" name="Rectangle 474"/>
              <p:cNvSpPr>
                <a:spLocks noChangeArrowheads="1"/>
              </p:cNvSpPr>
              <p:nvPr/>
            </p:nvSpPr>
            <p:spPr bwMode="auto">
              <a:xfrm>
                <a:off x="4411690" y="2605149"/>
                <a:ext cx="25968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672" name="Freeform 1870"/>
            <p:cNvSpPr>
              <a:spLocks/>
            </p:cNvSpPr>
            <p:nvPr/>
          </p:nvSpPr>
          <p:spPr bwMode="auto">
            <a:xfrm>
              <a:off x="1622938" y="5220072"/>
              <a:ext cx="1428443" cy="155259"/>
            </a:xfrm>
            <a:custGeom>
              <a:avLst/>
              <a:gdLst>
                <a:gd name="T0" fmla="*/ 12 w 896"/>
                <a:gd name="T1" fmla="*/ 588 h 588"/>
                <a:gd name="T2" fmla="*/ 24 w 896"/>
                <a:gd name="T3" fmla="*/ 0 h 588"/>
                <a:gd name="T4" fmla="*/ 40 w 896"/>
                <a:gd name="T5" fmla="*/ 588 h 588"/>
                <a:gd name="T6" fmla="*/ 53 w 896"/>
                <a:gd name="T7" fmla="*/ 392 h 588"/>
                <a:gd name="T8" fmla="*/ 66 w 896"/>
                <a:gd name="T9" fmla="*/ 523 h 588"/>
                <a:gd name="T10" fmla="*/ 79 w 896"/>
                <a:gd name="T11" fmla="*/ 523 h 588"/>
                <a:gd name="T12" fmla="*/ 93 w 896"/>
                <a:gd name="T13" fmla="*/ 588 h 588"/>
                <a:gd name="T14" fmla="*/ 109 w 896"/>
                <a:gd name="T15" fmla="*/ 457 h 588"/>
                <a:gd name="T16" fmla="*/ 123 w 896"/>
                <a:gd name="T17" fmla="*/ 588 h 588"/>
                <a:gd name="T18" fmla="*/ 136 w 896"/>
                <a:gd name="T19" fmla="*/ 261 h 588"/>
                <a:gd name="T20" fmla="*/ 148 w 896"/>
                <a:gd name="T21" fmla="*/ 588 h 588"/>
                <a:gd name="T22" fmla="*/ 161 w 896"/>
                <a:gd name="T23" fmla="*/ 523 h 588"/>
                <a:gd name="T24" fmla="*/ 176 w 896"/>
                <a:gd name="T25" fmla="*/ 588 h 588"/>
                <a:gd name="T26" fmla="*/ 192 w 896"/>
                <a:gd name="T27" fmla="*/ 457 h 588"/>
                <a:gd name="T28" fmla="*/ 204 w 896"/>
                <a:gd name="T29" fmla="*/ 588 h 588"/>
                <a:gd name="T30" fmla="*/ 219 w 896"/>
                <a:gd name="T31" fmla="*/ 196 h 588"/>
                <a:gd name="T32" fmla="*/ 232 w 896"/>
                <a:gd name="T33" fmla="*/ 588 h 588"/>
                <a:gd name="T34" fmla="*/ 245 w 896"/>
                <a:gd name="T35" fmla="*/ 588 h 588"/>
                <a:gd name="T36" fmla="*/ 259 w 896"/>
                <a:gd name="T37" fmla="*/ 392 h 588"/>
                <a:gd name="T38" fmla="*/ 273 w 896"/>
                <a:gd name="T39" fmla="*/ 588 h 588"/>
                <a:gd name="T40" fmla="*/ 286 w 896"/>
                <a:gd name="T41" fmla="*/ 457 h 588"/>
                <a:gd name="T42" fmla="*/ 300 w 896"/>
                <a:gd name="T43" fmla="*/ 588 h 588"/>
                <a:gd name="T44" fmla="*/ 315 w 896"/>
                <a:gd name="T45" fmla="*/ 457 h 588"/>
                <a:gd name="T46" fmla="*/ 330 w 896"/>
                <a:gd name="T47" fmla="*/ 327 h 588"/>
                <a:gd name="T48" fmla="*/ 346 w 896"/>
                <a:gd name="T49" fmla="*/ 457 h 588"/>
                <a:gd name="T50" fmla="*/ 360 w 896"/>
                <a:gd name="T51" fmla="*/ 457 h 588"/>
                <a:gd name="T52" fmla="*/ 372 w 896"/>
                <a:gd name="T53" fmla="*/ 523 h 588"/>
                <a:gd name="T54" fmla="*/ 386 w 896"/>
                <a:gd name="T55" fmla="*/ 523 h 588"/>
                <a:gd name="T56" fmla="*/ 399 w 896"/>
                <a:gd name="T57" fmla="*/ 588 h 588"/>
                <a:gd name="T58" fmla="*/ 415 w 896"/>
                <a:gd name="T59" fmla="*/ 523 h 588"/>
                <a:gd name="T60" fmla="*/ 431 w 896"/>
                <a:gd name="T61" fmla="*/ 392 h 588"/>
                <a:gd name="T62" fmla="*/ 447 w 896"/>
                <a:gd name="T63" fmla="*/ 588 h 588"/>
                <a:gd name="T64" fmla="*/ 459 w 896"/>
                <a:gd name="T65" fmla="*/ 457 h 588"/>
                <a:gd name="T66" fmla="*/ 472 w 896"/>
                <a:gd name="T67" fmla="*/ 457 h 588"/>
                <a:gd name="T68" fmla="*/ 486 w 896"/>
                <a:gd name="T69" fmla="*/ 588 h 588"/>
                <a:gd name="T70" fmla="*/ 500 w 896"/>
                <a:gd name="T71" fmla="*/ 523 h 588"/>
                <a:gd name="T72" fmla="*/ 517 w 896"/>
                <a:gd name="T73" fmla="*/ 392 h 588"/>
                <a:gd name="T74" fmla="*/ 532 w 896"/>
                <a:gd name="T75" fmla="*/ 523 h 588"/>
                <a:gd name="T76" fmla="*/ 546 w 896"/>
                <a:gd name="T77" fmla="*/ 588 h 588"/>
                <a:gd name="T78" fmla="*/ 562 w 896"/>
                <a:gd name="T79" fmla="*/ 588 h 588"/>
                <a:gd name="T80" fmla="*/ 577 w 896"/>
                <a:gd name="T81" fmla="*/ 588 h 588"/>
                <a:gd name="T82" fmla="*/ 592 w 896"/>
                <a:gd name="T83" fmla="*/ 457 h 588"/>
                <a:gd name="T84" fmla="*/ 606 w 896"/>
                <a:gd name="T85" fmla="*/ 588 h 588"/>
                <a:gd name="T86" fmla="*/ 619 w 896"/>
                <a:gd name="T87" fmla="*/ 588 h 588"/>
                <a:gd name="T88" fmla="*/ 634 w 896"/>
                <a:gd name="T89" fmla="*/ 588 h 588"/>
                <a:gd name="T90" fmla="*/ 650 w 896"/>
                <a:gd name="T91" fmla="*/ 523 h 588"/>
                <a:gd name="T92" fmla="*/ 663 w 896"/>
                <a:gd name="T93" fmla="*/ 392 h 588"/>
                <a:gd name="T94" fmla="*/ 678 w 896"/>
                <a:gd name="T95" fmla="*/ 457 h 588"/>
                <a:gd name="T96" fmla="*/ 694 w 896"/>
                <a:gd name="T97" fmla="*/ 523 h 588"/>
                <a:gd name="T98" fmla="*/ 711 w 896"/>
                <a:gd name="T99" fmla="*/ 457 h 588"/>
                <a:gd name="T100" fmla="*/ 724 w 896"/>
                <a:gd name="T101" fmla="*/ 523 h 588"/>
                <a:gd name="T102" fmla="*/ 737 w 896"/>
                <a:gd name="T103" fmla="*/ 588 h 588"/>
                <a:gd name="T104" fmla="*/ 751 w 896"/>
                <a:gd name="T105" fmla="*/ 523 h 588"/>
                <a:gd name="T106" fmla="*/ 769 w 896"/>
                <a:gd name="T107" fmla="*/ 588 h 588"/>
                <a:gd name="T108" fmla="*/ 783 w 896"/>
                <a:gd name="T109" fmla="*/ 457 h 588"/>
                <a:gd name="T110" fmla="*/ 798 w 896"/>
                <a:gd name="T111" fmla="*/ 588 h 588"/>
                <a:gd name="T112" fmla="*/ 814 w 896"/>
                <a:gd name="T113" fmla="*/ 588 h 588"/>
                <a:gd name="T114" fmla="*/ 827 w 896"/>
                <a:gd name="T115" fmla="*/ 523 h 588"/>
                <a:gd name="T116" fmla="*/ 841 w 896"/>
                <a:gd name="T117" fmla="*/ 327 h 588"/>
                <a:gd name="T118" fmla="*/ 854 w 896"/>
                <a:gd name="T119" fmla="*/ 457 h 588"/>
                <a:gd name="T120" fmla="*/ 868 w 896"/>
                <a:gd name="T121" fmla="*/ 588 h 588"/>
                <a:gd name="T122" fmla="*/ 880 w 896"/>
                <a:gd name="T123" fmla="*/ 523 h 588"/>
                <a:gd name="T124" fmla="*/ 895 w 896"/>
                <a:gd name="T125" fmla="*/ 58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6" h="588">
                  <a:moveTo>
                    <a:pt x="0" y="457"/>
                  </a:moveTo>
                  <a:lnTo>
                    <a:pt x="0" y="457"/>
                  </a:lnTo>
                  <a:lnTo>
                    <a:pt x="1" y="392"/>
                  </a:lnTo>
                  <a:lnTo>
                    <a:pt x="1" y="327"/>
                  </a:lnTo>
                  <a:lnTo>
                    <a:pt x="2" y="588"/>
                  </a:lnTo>
                  <a:lnTo>
                    <a:pt x="3" y="523"/>
                  </a:lnTo>
                  <a:lnTo>
                    <a:pt x="4" y="392"/>
                  </a:lnTo>
                  <a:lnTo>
                    <a:pt x="4" y="523"/>
                  </a:lnTo>
                  <a:lnTo>
                    <a:pt x="6" y="457"/>
                  </a:lnTo>
                  <a:lnTo>
                    <a:pt x="6" y="523"/>
                  </a:lnTo>
                  <a:lnTo>
                    <a:pt x="7" y="457"/>
                  </a:lnTo>
                  <a:lnTo>
                    <a:pt x="8" y="588"/>
                  </a:lnTo>
                  <a:lnTo>
                    <a:pt x="8" y="457"/>
                  </a:lnTo>
                  <a:lnTo>
                    <a:pt x="10" y="523"/>
                  </a:lnTo>
                  <a:lnTo>
                    <a:pt x="10" y="457"/>
                  </a:lnTo>
                  <a:lnTo>
                    <a:pt x="11" y="523"/>
                  </a:lnTo>
                  <a:lnTo>
                    <a:pt x="12" y="588"/>
                  </a:lnTo>
                  <a:lnTo>
                    <a:pt x="13" y="392"/>
                  </a:lnTo>
                  <a:lnTo>
                    <a:pt x="14" y="588"/>
                  </a:lnTo>
                  <a:lnTo>
                    <a:pt x="15" y="523"/>
                  </a:lnTo>
                  <a:lnTo>
                    <a:pt x="15" y="523"/>
                  </a:lnTo>
                  <a:lnTo>
                    <a:pt x="16" y="588"/>
                  </a:lnTo>
                  <a:lnTo>
                    <a:pt x="17" y="523"/>
                  </a:lnTo>
                  <a:lnTo>
                    <a:pt x="17" y="457"/>
                  </a:lnTo>
                  <a:lnTo>
                    <a:pt x="18" y="457"/>
                  </a:lnTo>
                  <a:lnTo>
                    <a:pt x="19" y="392"/>
                  </a:lnTo>
                  <a:lnTo>
                    <a:pt x="20" y="392"/>
                  </a:lnTo>
                  <a:lnTo>
                    <a:pt x="20" y="457"/>
                  </a:lnTo>
                  <a:lnTo>
                    <a:pt x="21" y="392"/>
                  </a:lnTo>
                  <a:lnTo>
                    <a:pt x="22" y="457"/>
                  </a:lnTo>
                  <a:lnTo>
                    <a:pt x="22" y="523"/>
                  </a:lnTo>
                  <a:lnTo>
                    <a:pt x="23" y="588"/>
                  </a:lnTo>
                  <a:lnTo>
                    <a:pt x="24" y="392"/>
                  </a:lnTo>
                  <a:lnTo>
                    <a:pt x="24" y="0"/>
                  </a:lnTo>
                  <a:lnTo>
                    <a:pt x="25" y="457"/>
                  </a:lnTo>
                  <a:lnTo>
                    <a:pt x="26" y="327"/>
                  </a:lnTo>
                  <a:lnTo>
                    <a:pt x="27" y="392"/>
                  </a:lnTo>
                  <a:lnTo>
                    <a:pt x="28" y="261"/>
                  </a:lnTo>
                  <a:lnTo>
                    <a:pt x="29" y="392"/>
                  </a:lnTo>
                  <a:lnTo>
                    <a:pt x="31" y="457"/>
                  </a:lnTo>
                  <a:lnTo>
                    <a:pt x="31" y="523"/>
                  </a:lnTo>
                  <a:lnTo>
                    <a:pt x="32" y="588"/>
                  </a:lnTo>
                  <a:lnTo>
                    <a:pt x="33" y="457"/>
                  </a:lnTo>
                  <a:lnTo>
                    <a:pt x="34" y="392"/>
                  </a:lnTo>
                  <a:lnTo>
                    <a:pt x="35" y="523"/>
                  </a:lnTo>
                  <a:lnTo>
                    <a:pt x="36" y="327"/>
                  </a:lnTo>
                  <a:lnTo>
                    <a:pt x="36" y="588"/>
                  </a:lnTo>
                  <a:lnTo>
                    <a:pt x="38" y="457"/>
                  </a:lnTo>
                  <a:lnTo>
                    <a:pt x="38" y="588"/>
                  </a:lnTo>
                  <a:lnTo>
                    <a:pt x="39" y="392"/>
                  </a:lnTo>
                  <a:lnTo>
                    <a:pt x="40" y="588"/>
                  </a:lnTo>
                  <a:lnTo>
                    <a:pt x="40" y="588"/>
                  </a:lnTo>
                  <a:lnTo>
                    <a:pt x="41" y="392"/>
                  </a:lnTo>
                  <a:lnTo>
                    <a:pt x="42" y="523"/>
                  </a:lnTo>
                  <a:lnTo>
                    <a:pt x="43" y="457"/>
                  </a:lnTo>
                  <a:lnTo>
                    <a:pt x="43" y="588"/>
                  </a:lnTo>
                  <a:lnTo>
                    <a:pt x="44" y="523"/>
                  </a:lnTo>
                  <a:lnTo>
                    <a:pt x="45" y="392"/>
                  </a:lnTo>
                  <a:lnTo>
                    <a:pt x="45" y="523"/>
                  </a:lnTo>
                  <a:lnTo>
                    <a:pt x="46" y="392"/>
                  </a:lnTo>
                  <a:lnTo>
                    <a:pt x="47" y="523"/>
                  </a:lnTo>
                  <a:lnTo>
                    <a:pt x="47" y="523"/>
                  </a:lnTo>
                  <a:lnTo>
                    <a:pt x="48" y="588"/>
                  </a:lnTo>
                  <a:lnTo>
                    <a:pt x="49" y="588"/>
                  </a:lnTo>
                  <a:lnTo>
                    <a:pt x="49" y="523"/>
                  </a:lnTo>
                  <a:lnTo>
                    <a:pt x="50" y="588"/>
                  </a:lnTo>
                  <a:lnTo>
                    <a:pt x="52" y="523"/>
                  </a:lnTo>
                  <a:lnTo>
                    <a:pt x="53" y="392"/>
                  </a:lnTo>
                  <a:lnTo>
                    <a:pt x="54" y="457"/>
                  </a:lnTo>
                  <a:lnTo>
                    <a:pt x="55" y="588"/>
                  </a:lnTo>
                  <a:lnTo>
                    <a:pt x="56" y="588"/>
                  </a:lnTo>
                  <a:lnTo>
                    <a:pt x="57" y="392"/>
                  </a:lnTo>
                  <a:lnTo>
                    <a:pt x="58" y="588"/>
                  </a:lnTo>
                  <a:lnTo>
                    <a:pt x="59" y="523"/>
                  </a:lnTo>
                  <a:lnTo>
                    <a:pt x="59" y="457"/>
                  </a:lnTo>
                  <a:lnTo>
                    <a:pt x="60" y="523"/>
                  </a:lnTo>
                  <a:lnTo>
                    <a:pt x="61" y="588"/>
                  </a:lnTo>
                  <a:lnTo>
                    <a:pt x="61" y="457"/>
                  </a:lnTo>
                  <a:lnTo>
                    <a:pt x="62" y="588"/>
                  </a:lnTo>
                  <a:lnTo>
                    <a:pt x="63" y="588"/>
                  </a:lnTo>
                  <a:lnTo>
                    <a:pt x="63" y="523"/>
                  </a:lnTo>
                  <a:lnTo>
                    <a:pt x="64" y="523"/>
                  </a:lnTo>
                  <a:lnTo>
                    <a:pt x="65" y="457"/>
                  </a:lnTo>
                  <a:lnTo>
                    <a:pt x="66" y="588"/>
                  </a:lnTo>
                  <a:lnTo>
                    <a:pt x="66" y="523"/>
                  </a:lnTo>
                  <a:lnTo>
                    <a:pt x="67" y="523"/>
                  </a:lnTo>
                  <a:lnTo>
                    <a:pt x="68" y="457"/>
                  </a:lnTo>
                  <a:lnTo>
                    <a:pt x="68" y="588"/>
                  </a:lnTo>
                  <a:lnTo>
                    <a:pt x="69" y="523"/>
                  </a:lnTo>
                  <a:lnTo>
                    <a:pt x="70" y="523"/>
                  </a:lnTo>
                  <a:lnTo>
                    <a:pt x="71" y="196"/>
                  </a:lnTo>
                  <a:lnTo>
                    <a:pt x="72" y="457"/>
                  </a:lnTo>
                  <a:lnTo>
                    <a:pt x="73" y="588"/>
                  </a:lnTo>
                  <a:lnTo>
                    <a:pt x="73" y="523"/>
                  </a:lnTo>
                  <a:lnTo>
                    <a:pt x="74" y="523"/>
                  </a:lnTo>
                  <a:lnTo>
                    <a:pt x="75" y="588"/>
                  </a:lnTo>
                  <a:lnTo>
                    <a:pt x="75" y="457"/>
                  </a:lnTo>
                  <a:lnTo>
                    <a:pt x="77" y="523"/>
                  </a:lnTo>
                  <a:lnTo>
                    <a:pt x="77" y="588"/>
                  </a:lnTo>
                  <a:lnTo>
                    <a:pt x="78" y="523"/>
                  </a:lnTo>
                  <a:lnTo>
                    <a:pt x="79" y="588"/>
                  </a:lnTo>
                  <a:lnTo>
                    <a:pt x="79" y="523"/>
                  </a:lnTo>
                  <a:lnTo>
                    <a:pt x="80" y="588"/>
                  </a:lnTo>
                  <a:lnTo>
                    <a:pt x="81" y="523"/>
                  </a:lnTo>
                  <a:lnTo>
                    <a:pt x="82" y="457"/>
                  </a:lnTo>
                  <a:lnTo>
                    <a:pt x="82" y="392"/>
                  </a:lnTo>
                  <a:lnTo>
                    <a:pt x="83" y="588"/>
                  </a:lnTo>
                  <a:lnTo>
                    <a:pt x="84" y="588"/>
                  </a:lnTo>
                  <a:lnTo>
                    <a:pt x="84" y="523"/>
                  </a:lnTo>
                  <a:lnTo>
                    <a:pt x="85" y="457"/>
                  </a:lnTo>
                  <a:lnTo>
                    <a:pt x="86" y="588"/>
                  </a:lnTo>
                  <a:lnTo>
                    <a:pt x="86" y="588"/>
                  </a:lnTo>
                  <a:lnTo>
                    <a:pt x="88" y="588"/>
                  </a:lnTo>
                  <a:lnTo>
                    <a:pt x="89" y="457"/>
                  </a:lnTo>
                  <a:lnTo>
                    <a:pt x="90" y="588"/>
                  </a:lnTo>
                  <a:lnTo>
                    <a:pt x="91" y="588"/>
                  </a:lnTo>
                  <a:lnTo>
                    <a:pt x="91" y="523"/>
                  </a:lnTo>
                  <a:lnTo>
                    <a:pt x="92" y="588"/>
                  </a:lnTo>
                  <a:lnTo>
                    <a:pt x="93" y="588"/>
                  </a:lnTo>
                  <a:lnTo>
                    <a:pt x="95" y="457"/>
                  </a:lnTo>
                  <a:lnTo>
                    <a:pt x="95" y="588"/>
                  </a:lnTo>
                  <a:lnTo>
                    <a:pt x="96" y="457"/>
                  </a:lnTo>
                  <a:lnTo>
                    <a:pt x="97" y="588"/>
                  </a:lnTo>
                  <a:lnTo>
                    <a:pt x="98" y="457"/>
                  </a:lnTo>
                  <a:lnTo>
                    <a:pt x="99" y="523"/>
                  </a:lnTo>
                  <a:lnTo>
                    <a:pt x="100" y="588"/>
                  </a:lnTo>
                  <a:lnTo>
                    <a:pt x="102" y="523"/>
                  </a:lnTo>
                  <a:lnTo>
                    <a:pt x="102" y="588"/>
                  </a:lnTo>
                  <a:lnTo>
                    <a:pt x="103" y="523"/>
                  </a:lnTo>
                  <a:lnTo>
                    <a:pt x="105" y="588"/>
                  </a:lnTo>
                  <a:lnTo>
                    <a:pt x="105" y="523"/>
                  </a:lnTo>
                  <a:lnTo>
                    <a:pt x="106" y="457"/>
                  </a:lnTo>
                  <a:lnTo>
                    <a:pt x="107" y="457"/>
                  </a:lnTo>
                  <a:lnTo>
                    <a:pt x="108" y="588"/>
                  </a:lnTo>
                  <a:lnTo>
                    <a:pt x="109" y="523"/>
                  </a:lnTo>
                  <a:lnTo>
                    <a:pt x="109" y="457"/>
                  </a:lnTo>
                  <a:lnTo>
                    <a:pt x="110" y="588"/>
                  </a:lnTo>
                  <a:lnTo>
                    <a:pt x="111" y="523"/>
                  </a:lnTo>
                  <a:lnTo>
                    <a:pt x="112" y="523"/>
                  </a:lnTo>
                  <a:lnTo>
                    <a:pt x="112" y="457"/>
                  </a:lnTo>
                  <a:lnTo>
                    <a:pt x="113" y="588"/>
                  </a:lnTo>
                  <a:lnTo>
                    <a:pt x="114" y="523"/>
                  </a:lnTo>
                  <a:lnTo>
                    <a:pt x="114" y="457"/>
                  </a:lnTo>
                  <a:lnTo>
                    <a:pt x="115" y="327"/>
                  </a:lnTo>
                  <a:lnTo>
                    <a:pt x="116" y="588"/>
                  </a:lnTo>
                  <a:lnTo>
                    <a:pt x="117" y="523"/>
                  </a:lnTo>
                  <a:lnTo>
                    <a:pt x="118" y="392"/>
                  </a:lnTo>
                  <a:lnTo>
                    <a:pt x="118" y="588"/>
                  </a:lnTo>
                  <a:lnTo>
                    <a:pt x="120" y="523"/>
                  </a:lnTo>
                  <a:lnTo>
                    <a:pt x="121" y="588"/>
                  </a:lnTo>
                  <a:lnTo>
                    <a:pt x="121" y="588"/>
                  </a:lnTo>
                  <a:lnTo>
                    <a:pt x="122" y="523"/>
                  </a:lnTo>
                  <a:lnTo>
                    <a:pt x="123" y="588"/>
                  </a:lnTo>
                  <a:lnTo>
                    <a:pt x="123" y="523"/>
                  </a:lnTo>
                  <a:lnTo>
                    <a:pt x="124" y="523"/>
                  </a:lnTo>
                  <a:lnTo>
                    <a:pt x="125" y="457"/>
                  </a:lnTo>
                  <a:lnTo>
                    <a:pt x="125" y="588"/>
                  </a:lnTo>
                  <a:lnTo>
                    <a:pt x="127" y="588"/>
                  </a:lnTo>
                  <a:lnTo>
                    <a:pt x="128" y="523"/>
                  </a:lnTo>
                  <a:lnTo>
                    <a:pt x="129" y="588"/>
                  </a:lnTo>
                  <a:lnTo>
                    <a:pt x="130" y="588"/>
                  </a:lnTo>
                  <a:lnTo>
                    <a:pt x="130" y="457"/>
                  </a:lnTo>
                  <a:lnTo>
                    <a:pt x="131" y="523"/>
                  </a:lnTo>
                  <a:lnTo>
                    <a:pt x="132" y="457"/>
                  </a:lnTo>
                  <a:lnTo>
                    <a:pt x="132" y="523"/>
                  </a:lnTo>
                  <a:lnTo>
                    <a:pt x="133" y="457"/>
                  </a:lnTo>
                  <a:lnTo>
                    <a:pt x="134" y="392"/>
                  </a:lnTo>
                  <a:lnTo>
                    <a:pt x="135" y="588"/>
                  </a:lnTo>
                  <a:lnTo>
                    <a:pt x="135" y="457"/>
                  </a:lnTo>
                  <a:lnTo>
                    <a:pt x="136" y="261"/>
                  </a:lnTo>
                  <a:lnTo>
                    <a:pt x="137" y="588"/>
                  </a:lnTo>
                  <a:lnTo>
                    <a:pt x="137" y="523"/>
                  </a:lnTo>
                  <a:lnTo>
                    <a:pt x="138" y="523"/>
                  </a:lnTo>
                  <a:lnTo>
                    <a:pt x="139" y="588"/>
                  </a:lnTo>
                  <a:lnTo>
                    <a:pt x="139" y="523"/>
                  </a:lnTo>
                  <a:lnTo>
                    <a:pt x="140" y="457"/>
                  </a:lnTo>
                  <a:lnTo>
                    <a:pt x="141" y="588"/>
                  </a:lnTo>
                  <a:lnTo>
                    <a:pt x="141" y="523"/>
                  </a:lnTo>
                  <a:lnTo>
                    <a:pt x="142" y="588"/>
                  </a:lnTo>
                  <a:lnTo>
                    <a:pt x="143" y="457"/>
                  </a:lnTo>
                  <a:lnTo>
                    <a:pt x="144" y="588"/>
                  </a:lnTo>
                  <a:lnTo>
                    <a:pt x="144" y="523"/>
                  </a:lnTo>
                  <a:lnTo>
                    <a:pt x="145" y="588"/>
                  </a:lnTo>
                  <a:lnTo>
                    <a:pt x="146" y="523"/>
                  </a:lnTo>
                  <a:lnTo>
                    <a:pt x="146" y="588"/>
                  </a:lnTo>
                  <a:lnTo>
                    <a:pt x="147" y="523"/>
                  </a:lnTo>
                  <a:lnTo>
                    <a:pt x="148" y="588"/>
                  </a:lnTo>
                  <a:lnTo>
                    <a:pt x="149" y="588"/>
                  </a:lnTo>
                  <a:lnTo>
                    <a:pt x="150" y="523"/>
                  </a:lnTo>
                  <a:lnTo>
                    <a:pt x="151" y="523"/>
                  </a:lnTo>
                  <a:lnTo>
                    <a:pt x="151" y="588"/>
                  </a:lnTo>
                  <a:lnTo>
                    <a:pt x="152" y="457"/>
                  </a:lnTo>
                  <a:lnTo>
                    <a:pt x="153" y="523"/>
                  </a:lnTo>
                  <a:lnTo>
                    <a:pt x="153" y="588"/>
                  </a:lnTo>
                  <a:lnTo>
                    <a:pt x="154" y="457"/>
                  </a:lnTo>
                  <a:lnTo>
                    <a:pt x="155" y="588"/>
                  </a:lnTo>
                  <a:lnTo>
                    <a:pt x="156" y="457"/>
                  </a:lnTo>
                  <a:lnTo>
                    <a:pt x="157" y="523"/>
                  </a:lnTo>
                  <a:lnTo>
                    <a:pt x="158" y="457"/>
                  </a:lnTo>
                  <a:lnTo>
                    <a:pt x="158" y="523"/>
                  </a:lnTo>
                  <a:lnTo>
                    <a:pt x="159" y="588"/>
                  </a:lnTo>
                  <a:lnTo>
                    <a:pt x="160" y="457"/>
                  </a:lnTo>
                  <a:lnTo>
                    <a:pt x="160" y="588"/>
                  </a:lnTo>
                  <a:lnTo>
                    <a:pt x="161" y="523"/>
                  </a:lnTo>
                  <a:lnTo>
                    <a:pt x="162" y="523"/>
                  </a:lnTo>
                  <a:lnTo>
                    <a:pt x="163" y="588"/>
                  </a:lnTo>
                  <a:lnTo>
                    <a:pt x="164" y="457"/>
                  </a:lnTo>
                  <a:lnTo>
                    <a:pt x="164" y="457"/>
                  </a:lnTo>
                  <a:lnTo>
                    <a:pt x="166" y="588"/>
                  </a:lnTo>
                  <a:lnTo>
                    <a:pt x="167" y="523"/>
                  </a:lnTo>
                  <a:lnTo>
                    <a:pt x="169" y="457"/>
                  </a:lnTo>
                  <a:lnTo>
                    <a:pt x="169" y="523"/>
                  </a:lnTo>
                  <a:lnTo>
                    <a:pt x="170" y="523"/>
                  </a:lnTo>
                  <a:lnTo>
                    <a:pt x="171" y="588"/>
                  </a:lnTo>
                  <a:lnTo>
                    <a:pt x="171" y="523"/>
                  </a:lnTo>
                  <a:lnTo>
                    <a:pt x="172" y="588"/>
                  </a:lnTo>
                  <a:lnTo>
                    <a:pt x="173" y="588"/>
                  </a:lnTo>
                  <a:lnTo>
                    <a:pt x="174" y="523"/>
                  </a:lnTo>
                  <a:lnTo>
                    <a:pt x="175" y="588"/>
                  </a:lnTo>
                  <a:lnTo>
                    <a:pt x="176" y="523"/>
                  </a:lnTo>
                  <a:lnTo>
                    <a:pt x="176" y="588"/>
                  </a:lnTo>
                  <a:lnTo>
                    <a:pt x="177" y="523"/>
                  </a:lnTo>
                  <a:lnTo>
                    <a:pt x="178" y="588"/>
                  </a:lnTo>
                  <a:lnTo>
                    <a:pt x="180" y="588"/>
                  </a:lnTo>
                  <a:lnTo>
                    <a:pt x="181" y="588"/>
                  </a:lnTo>
                  <a:lnTo>
                    <a:pt x="182" y="327"/>
                  </a:lnTo>
                  <a:lnTo>
                    <a:pt x="183" y="588"/>
                  </a:lnTo>
                  <a:lnTo>
                    <a:pt x="184" y="457"/>
                  </a:lnTo>
                  <a:lnTo>
                    <a:pt x="185" y="523"/>
                  </a:lnTo>
                  <a:lnTo>
                    <a:pt x="185" y="588"/>
                  </a:lnTo>
                  <a:lnTo>
                    <a:pt x="187" y="588"/>
                  </a:lnTo>
                  <a:lnTo>
                    <a:pt x="187" y="523"/>
                  </a:lnTo>
                  <a:lnTo>
                    <a:pt x="188" y="588"/>
                  </a:lnTo>
                  <a:lnTo>
                    <a:pt x="189" y="523"/>
                  </a:lnTo>
                  <a:lnTo>
                    <a:pt x="190" y="588"/>
                  </a:lnTo>
                  <a:lnTo>
                    <a:pt x="190" y="523"/>
                  </a:lnTo>
                  <a:lnTo>
                    <a:pt x="191" y="588"/>
                  </a:lnTo>
                  <a:lnTo>
                    <a:pt x="192" y="457"/>
                  </a:lnTo>
                  <a:lnTo>
                    <a:pt x="192" y="392"/>
                  </a:lnTo>
                  <a:lnTo>
                    <a:pt x="193" y="588"/>
                  </a:lnTo>
                  <a:lnTo>
                    <a:pt x="194" y="523"/>
                  </a:lnTo>
                  <a:lnTo>
                    <a:pt x="194" y="588"/>
                  </a:lnTo>
                  <a:lnTo>
                    <a:pt x="195" y="457"/>
                  </a:lnTo>
                  <a:lnTo>
                    <a:pt x="196" y="588"/>
                  </a:lnTo>
                  <a:lnTo>
                    <a:pt x="197" y="457"/>
                  </a:lnTo>
                  <a:lnTo>
                    <a:pt x="197" y="523"/>
                  </a:lnTo>
                  <a:lnTo>
                    <a:pt x="198" y="588"/>
                  </a:lnTo>
                  <a:lnTo>
                    <a:pt x="199" y="523"/>
                  </a:lnTo>
                  <a:lnTo>
                    <a:pt x="199" y="588"/>
                  </a:lnTo>
                  <a:lnTo>
                    <a:pt x="200" y="457"/>
                  </a:lnTo>
                  <a:lnTo>
                    <a:pt x="201" y="523"/>
                  </a:lnTo>
                  <a:lnTo>
                    <a:pt x="201" y="588"/>
                  </a:lnTo>
                  <a:lnTo>
                    <a:pt x="202" y="588"/>
                  </a:lnTo>
                  <a:lnTo>
                    <a:pt x="203" y="523"/>
                  </a:lnTo>
                  <a:lnTo>
                    <a:pt x="204" y="588"/>
                  </a:lnTo>
                  <a:lnTo>
                    <a:pt x="205" y="588"/>
                  </a:lnTo>
                  <a:lnTo>
                    <a:pt x="206" y="523"/>
                  </a:lnTo>
                  <a:lnTo>
                    <a:pt x="208" y="588"/>
                  </a:lnTo>
                  <a:lnTo>
                    <a:pt x="208" y="457"/>
                  </a:lnTo>
                  <a:lnTo>
                    <a:pt x="209" y="588"/>
                  </a:lnTo>
                  <a:lnTo>
                    <a:pt x="210" y="523"/>
                  </a:lnTo>
                  <a:lnTo>
                    <a:pt x="211" y="588"/>
                  </a:lnTo>
                  <a:lnTo>
                    <a:pt x="212" y="523"/>
                  </a:lnTo>
                  <a:lnTo>
                    <a:pt x="213" y="588"/>
                  </a:lnTo>
                  <a:lnTo>
                    <a:pt x="213" y="523"/>
                  </a:lnTo>
                  <a:lnTo>
                    <a:pt x="215" y="261"/>
                  </a:lnTo>
                  <a:lnTo>
                    <a:pt x="215" y="327"/>
                  </a:lnTo>
                  <a:lnTo>
                    <a:pt x="216" y="131"/>
                  </a:lnTo>
                  <a:lnTo>
                    <a:pt x="217" y="327"/>
                  </a:lnTo>
                  <a:lnTo>
                    <a:pt x="217" y="131"/>
                  </a:lnTo>
                  <a:lnTo>
                    <a:pt x="218" y="65"/>
                  </a:lnTo>
                  <a:lnTo>
                    <a:pt x="219" y="196"/>
                  </a:lnTo>
                  <a:lnTo>
                    <a:pt x="220" y="327"/>
                  </a:lnTo>
                  <a:lnTo>
                    <a:pt x="221" y="131"/>
                  </a:lnTo>
                  <a:lnTo>
                    <a:pt x="222" y="457"/>
                  </a:lnTo>
                  <a:lnTo>
                    <a:pt x="222" y="327"/>
                  </a:lnTo>
                  <a:lnTo>
                    <a:pt x="223" y="261"/>
                  </a:lnTo>
                  <a:lnTo>
                    <a:pt x="224" y="392"/>
                  </a:lnTo>
                  <a:lnTo>
                    <a:pt x="224" y="392"/>
                  </a:lnTo>
                  <a:lnTo>
                    <a:pt x="225" y="327"/>
                  </a:lnTo>
                  <a:lnTo>
                    <a:pt x="226" y="392"/>
                  </a:lnTo>
                  <a:lnTo>
                    <a:pt x="227" y="327"/>
                  </a:lnTo>
                  <a:lnTo>
                    <a:pt x="227" y="327"/>
                  </a:lnTo>
                  <a:lnTo>
                    <a:pt x="228" y="588"/>
                  </a:lnTo>
                  <a:lnTo>
                    <a:pt x="229" y="523"/>
                  </a:lnTo>
                  <a:lnTo>
                    <a:pt x="229" y="588"/>
                  </a:lnTo>
                  <a:lnTo>
                    <a:pt x="230" y="523"/>
                  </a:lnTo>
                  <a:lnTo>
                    <a:pt x="231" y="392"/>
                  </a:lnTo>
                  <a:lnTo>
                    <a:pt x="232" y="588"/>
                  </a:lnTo>
                  <a:lnTo>
                    <a:pt x="233" y="523"/>
                  </a:lnTo>
                  <a:lnTo>
                    <a:pt x="233" y="588"/>
                  </a:lnTo>
                  <a:lnTo>
                    <a:pt x="234" y="588"/>
                  </a:lnTo>
                  <a:lnTo>
                    <a:pt x="236" y="392"/>
                  </a:lnTo>
                  <a:lnTo>
                    <a:pt x="236" y="457"/>
                  </a:lnTo>
                  <a:lnTo>
                    <a:pt x="237" y="457"/>
                  </a:lnTo>
                  <a:lnTo>
                    <a:pt x="238" y="523"/>
                  </a:lnTo>
                  <a:lnTo>
                    <a:pt x="238" y="523"/>
                  </a:lnTo>
                  <a:lnTo>
                    <a:pt x="239" y="588"/>
                  </a:lnTo>
                  <a:lnTo>
                    <a:pt x="240" y="588"/>
                  </a:lnTo>
                  <a:lnTo>
                    <a:pt x="240" y="523"/>
                  </a:lnTo>
                  <a:lnTo>
                    <a:pt x="241" y="523"/>
                  </a:lnTo>
                  <a:lnTo>
                    <a:pt x="243" y="457"/>
                  </a:lnTo>
                  <a:lnTo>
                    <a:pt x="243" y="588"/>
                  </a:lnTo>
                  <a:lnTo>
                    <a:pt x="244" y="523"/>
                  </a:lnTo>
                  <a:lnTo>
                    <a:pt x="245" y="457"/>
                  </a:lnTo>
                  <a:lnTo>
                    <a:pt x="245" y="588"/>
                  </a:lnTo>
                  <a:lnTo>
                    <a:pt x="247" y="457"/>
                  </a:lnTo>
                  <a:lnTo>
                    <a:pt x="247" y="588"/>
                  </a:lnTo>
                  <a:lnTo>
                    <a:pt x="248" y="588"/>
                  </a:lnTo>
                  <a:lnTo>
                    <a:pt x="249" y="327"/>
                  </a:lnTo>
                  <a:lnTo>
                    <a:pt x="249" y="588"/>
                  </a:lnTo>
                  <a:lnTo>
                    <a:pt x="251" y="523"/>
                  </a:lnTo>
                  <a:lnTo>
                    <a:pt x="252" y="588"/>
                  </a:lnTo>
                  <a:lnTo>
                    <a:pt x="252" y="392"/>
                  </a:lnTo>
                  <a:lnTo>
                    <a:pt x="253" y="457"/>
                  </a:lnTo>
                  <a:lnTo>
                    <a:pt x="254" y="392"/>
                  </a:lnTo>
                  <a:lnTo>
                    <a:pt x="254" y="523"/>
                  </a:lnTo>
                  <a:lnTo>
                    <a:pt x="255" y="588"/>
                  </a:lnTo>
                  <a:lnTo>
                    <a:pt x="256" y="457"/>
                  </a:lnTo>
                  <a:lnTo>
                    <a:pt x="256" y="327"/>
                  </a:lnTo>
                  <a:lnTo>
                    <a:pt x="258" y="523"/>
                  </a:lnTo>
                  <a:lnTo>
                    <a:pt x="259" y="457"/>
                  </a:lnTo>
                  <a:lnTo>
                    <a:pt x="259" y="392"/>
                  </a:lnTo>
                  <a:lnTo>
                    <a:pt x="260" y="261"/>
                  </a:lnTo>
                  <a:lnTo>
                    <a:pt x="261" y="457"/>
                  </a:lnTo>
                  <a:lnTo>
                    <a:pt x="261" y="327"/>
                  </a:lnTo>
                  <a:lnTo>
                    <a:pt x="262" y="392"/>
                  </a:lnTo>
                  <a:lnTo>
                    <a:pt x="263" y="196"/>
                  </a:lnTo>
                  <a:lnTo>
                    <a:pt x="263" y="392"/>
                  </a:lnTo>
                  <a:lnTo>
                    <a:pt x="265" y="523"/>
                  </a:lnTo>
                  <a:lnTo>
                    <a:pt x="266" y="457"/>
                  </a:lnTo>
                  <a:lnTo>
                    <a:pt x="266" y="457"/>
                  </a:lnTo>
                  <a:lnTo>
                    <a:pt x="268" y="588"/>
                  </a:lnTo>
                  <a:lnTo>
                    <a:pt x="268" y="523"/>
                  </a:lnTo>
                  <a:lnTo>
                    <a:pt x="269" y="523"/>
                  </a:lnTo>
                  <a:lnTo>
                    <a:pt x="270" y="523"/>
                  </a:lnTo>
                  <a:lnTo>
                    <a:pt x="271" y="457"/>
                  </a:lnTo>
                  <a:lnTo>
                    <a:pt x="272" y="588"/>
                  </a:lnTo>
                  <a:lnTo>
                    <a:pt x="272" y="457"/>
                  </a:lnTo>
                  <a:lnTo>
                    <a:pt x="273" y="588"/>
                  </a:lnTo>
                  <a:lnTo>
                    <a:pt x="274" y="523"/>
                  </a:lnTo>
                  <a:lnTo>
                    <a:pt x="275" y="523"/>
                  </a:lnTo>
                  <a:lnTo>
                    <a:pt x="276" y="523"/>
                  </a:lnTo>
                  <a:lnTo>
                    <a:pt x="277" y="392"/>
                  </a:lnTo>
                  <a:lnTo>
                    <a:pt x="277" y="523"/>
                  </a:lnTo>
                  <a:lnTo>
                    <a:pt x="278" y="588"/>
                  </a:lnTo>
                  <a:lnTo>
                    <a:pt x="279" y="523"/>
                  </a:lnTo>
                  <a:lnTo>
                    <a:pt x="279" y="588"/>
                  </a:lnTo>
                  <a:lnTo>
                    <a:pt x="280" y="588"/>
                  </a:lnTo>
                  <a:lnTo>
                    <a:pt x="281" y="523"/>
                  </a:lnTo>
                  <a:lnTo>
                    <a:pt x="282" y="523"/>
                  </a:lnTo>
                  <a:lnTo>
                    <a:pt x="283" y="588"/>
                  </a:lnTo>
                  <a:lnTo>
                    <a:pt x="284" y="523"/>
                  </a:lnTo>
                  <a:lnTo>
                    <a:pt x="284" y="523"/>
                  </a:lnTo>
                  <a:lnTo>
                    <a:pt x="285" y="588"/>
                  </a:lnTo>
                  <a:lnTo>
                    <a:pt x="286" y="523"/>
                  </a:lnTo>
                  <a:lnTo>
                    <a:pt x="286" y="457"/>
                  </a:lnTo>
                  <a:lnTo>
                    <a:pt x="287" y="457"/>
                  </a:lnTo>
                  <a:lnTo>
                    <a:pt x="288" y="588"/>
                  </a:lnTo>
                  <a:lnTo>
                    <a:pt x="289" y="523"/>
                  </a:lnTo>
                  <a:lnTo>
                    <a:pt x="289" y="588"/>
                  </a:lnTo>
                  <a:lnTo>
                    <a:pt x="290" y="588"/>
                  </a:lnTo>
                  <a:lnTo>
                    <a:pt x="291" y="523"/>
                  </a:lnTo>
                  <a:lnTo>
                    <a:pt x="291" y="523"/>
                  </a:lnTo>
                  <a:lnTo>
                    <a:pt x="292" y="457"/>
                  </a:lnTo>
                  <a:lnTo>
                    <a:pt x="293" y="588"/>
                  </a:lnTo>
                  <a:lnTo>
                    <a:pt x="294" y="588"/>
                  </a:lnTo>
                  <a:lnTo>
                    <a:pt x="296" y="523"/>
                  </a:lnTo>
                  <a:lnTo>
                    <a:pt x="296" y="588"/>
                  </a:lnTo>
                  <a:lnTo>
                    <a:pt x="297" y="588"/>
                  </a:lnTo>
                  <a:lnTo>
                    <a:pt x="298" y="588"/>
                  </a:lnTo>
                  <a:lnTo>
                    <a:pt x="299" y="457"/>
                  </a:lnTo>
                  <a:lnTo>
                    <a:pt x="300" y="523"/>
                  </a:lnTo>
                  <a:lnTo>
                    <a:pt x="300" y="588"/>
                  </a:lnTo>
                  <a:lnTo>
                    <a:pt x="301" y="523"/>
                  </a:lnTo>
                  <a:lnTo>
                    <a:pt x="302" y="588"/>
                  </a:lnTo>
                  <a:lnTo>
                    <a:pt x="302" y="523"/>
                  </a:lnTo>
                  <a:lnTo>
                    <a:pt x="304" y="523"/>
                  </a:lnTo>
                  <a:lnTo>
                    <a:pt x="305" y="457"/>
                  </a:lnTo>
                  <a:lnTo>
                    <a:pt x="305" y="523"/>
                  </a:lnTo>
                  <a:lnTo>
                    <a:pt x="306" y="588"/>
                  </a:lnTo>
                  <a:lnTo>
                    <a:pt x="307" y="523"/>
                  </a:lnTo>
                  <a:lnTo>
                    <a:pt x="308" y="523"/>
                  </a:lnTo>
                  <a:lnTo>
                    <a:pt x="309" y="392"/>
                  </a:lnTo>
                  <a:lnTo>
                    <a:pt x="309" y="523"/>
                  </a:lnTo>
                  <a:lnTo>
                    <a:pt x="311" y="523"/>
                  </a:lnTo>
                  <a:lnTo>
                    <a:pt x="312" y="588"/>
                  </a:lnTo>
                  <a:lnTo>
                    <a:pt x="313" y="392"/>
                  </a:lnTo>
                  <a:lnTo>
                    <a:pt x="314" y="588"/>
                  </a:lnTo>
                  <a:lnTo>
                    <a:pt x="314" y="523"/>
                  </a:lnTo>
                  <a:lnTo>
                    <a:pt x="315" y="457"/>
                  </a:lnTo>
                  <a:lnTo>
                    <a:pt x="316" y="588"/>
                  </a:lnTo>
                  <a:lnTo>
                    <a:pt x="318" y="392"/>
                  </a:lnTo>
                  <a:lnTo>
                    <a:pt x="319" y="457"/>
                  </a:lnTo>
                  <a:lnTo>
                    <a:pt x="319" y="588"/>
                  </a:lnTo>
                  <a:lnTo>
                    <a:pt x="320" y="523"/>
                  </a:lnTo>
                  <a:lnTo>
                    <a:pt x="321" y="588"/>
                  </a:lnTo>
                  <a:lnTo>
                    <a:pt x="322" y="523"/>
                  </a:lnTo>
                  <a:lnTo>
                    <a:pt x="323" y="588"/>
                  </a:lnTo>
                  <a:lnTo>
                    <a:pt x="323" y="327"/>
                  </a:lnTo>
                  <a:lnTo>
                    <a:pt x="324" y="523"/>
                  </a:lnTo>
                  <a:lnTo>
                    <a:pt x="325" y="588"/>
                  </a:lnTo>
                  <a:lnTo>
                    <a:pt x="326" y="523"/>
                  </a:lnTo>
                  <a:lnTo>
                    <a:pt x="327" y="457"/>
                  </a:lnTo>
                  <a:lnTo>
                    <a:pt x="328" y="588"/>
                  </a:lnTo>
                  <a:lnTo>
                    <a:pt x="329" y="588"/>
                  </a:lnTo>
                  <a:lnTo>
                    <a:pt x="330" y="523"/>
                  </a:lnTo>
                  <a:lnTo>
                    <a:pt x="330" y="327"/>
                  </a:lnTo>
                  <a:lnTo>
                    <a:pt x="331" y="588"/>
                  </a:lnTo>
                  <a:lnTo>
                    <a:pt x="332" y="588"/>
                  </a:lnTo>
                  <a:lnTo>
                    <a:pt x="332" y="523"/>
                  </a:lnTo>
                  <a:lnTo>
                    <a:pt x="333" y="588"/>
                  </a:lnTo>
                  <a:lnTo>
                    <a:pt x="335" y="588"/>
                  </a:lnTo>
                  <a:lnTo>
                    <a:pt x="335" y="457"/>
                  </a:lnTo>
                  <a:lnTo>
                    <a:pt x="336" y="523"/>
                  </a:lnTo>
                  <a:lnTo>
                    <a:pt x="337" y="588"/>
                  </a:lnTo>
                  <a:lnTo>
                    <a:pt x="338" y="523"/>
                  </a:lnTo>
                  <a:lnTo>
                    <a:pt x="339" y="588"/>
                  </a:lnTo>
                  <a:lnTo>
                    <a:pt x="339" y="457"/>
                  </a:lnTo>
                  <a:lnTo>
                    <a:pt x="340" y="523"/>
                  </a:lnTo>
                  <a:lnTo>
                    <a:pt x="341" y="588"/>
                  </a:lnTo>
                  <a:lnTo>
                    <a:pt x="342" y="588"/>
                  </a:lnTo>
                  <a:lnTo>
                    <a:pt x="343" y="523"/>
                  </a:lnTo>
                  <a:lnTo>
                    <a:pt x="344" y="588"/>
                  </a:lnTo>
                  <a:lnTo>
                    <a:pt x="346" y="457"/>
                  </a:lnTo>
                  <a:lnTo>
                    <a:pt x="346" y="588"/>
                  </a:lnTo>
                  <a:lnTo>
                    <a:pt x="347" y="457"/>
                  </a:lnTo>
                  <a:lnTo>
                    <a:pt x="348" y="588"/>
                  </a:lnTo>
                  <a:lnTo>
                    <a:pt x="348" y="588"/>
                  </a:lnTo>
                  <a:lnTo>
                    <a:pt x="350" y="588"/>
                  </a:lnTo>
                  <a:lnTo>
                    <a:pt x="351" y="523"/>
                  </a:lnTo>
                  <a:lnTo>
                    <a:pt x="352" y="588"/>
                  </a:lnTo>
                  <a:lnTo>
                    <a:pt x="353" y="588"/>
                  </a:lnTo>
                  <a:lnTo>
                    <a:pt x="354" y="588"/>
                  </a:lnTo>
                  <a:lnTo>
                    <a:pt x="355" y="457"/>
                  </a:lnTo>
                  <a:lnTo>
                    <a:pt x="355" y="457"/>
                  </a:lnTo>
                  <a:lnTo>
                    <a:pt x="356" y="523"/>
                  </a:lnTo>
                  <a:lnTo>
                    <a:pt x="357" y="523"/>
                  </a:lnTo>
                  <a:lnTo>
                    <a:pt x="358" y="588"/>
                  </a:lnTo>
                  <a:lnTo>
                    <a:pt x="358" y="457"/>
                  </a:lnTo>
                  <a:lnTo>
                    <a:pt x="359" y="588"/>
                  </a:lnTo>
                  <a:lnTo>
                    <a:pt x="360" y="457"/>
                  </a:lnTo>
                  <a:lnTo>
                    <a:pt x="360" y="523"/>
                  </a:lnTo>
                  <a:lnTo>
                    <a:pt x="361" y="523"/>
                  </a:lnTo>
                  <a:lnTo>
                    <a:pt x="362" y="588"/>
                  </a:lnTo>
                  <a:lnTo>
                    <a:pt x="362" y="523"/>
                  </a:lnTo>
                  <a:lnTo>
                    <a:pt x="363" y="457"/>
                  </a:lnTo>
                  <a:lnTo>
                    <a:pt x="364" y="457"/>
                  </a:lnTo>
                  <a:lnTo>
                    <a:pt x="365" y="588"/>
                  </a:lnTo>
                  <a:lnTo>
                    <a:pt x="365" y="588"/>
                  </a:lnTo>
                  <a:lnTo>
                    <a:pt x="367" y="523"/>
                  </a:lnTo>
                  <a:lnTo>
                    <a:pt x="367" y="392"/>
                  </a:lnTo>
                  <a:lnTo>
                    <a:pt x="368" y="588"/>
                  </a:lnTo>
                  <a:lnTo>
                    <a:pt x="369" y="523"/>
                  </a:lnTo>
                  <a:lnTo>
                    <a:pt x="369" y="588"/>
                  </a:lnTo>
                  <a:lnTo>
                    <a:pt x="370" y="523"/>
                  </a:lnTo>
                  <a:lnTo>
                    <a:pt x="371" y="523"/>
                  </a:lnTo>
                  <a:lnTo>
                    <a:pt x="371" y="588"/>
                  </a:lnTo>
                  <a:lnTo>
                    <a:pt x="372" y="523"/>
                  </a:lnTo>
                  <a:lnTo>
                    <a:pt x="373" y="588"/>
                  </a:lnTo>
                  <a:lnTo>
                    <a:pt x="374" y="392"/>
                  </a:lnTo>
                  <a:lnTo>
                    <a:pt x="374" y="523"/>
                  </a:lnTo>
                  <a:lnTo>
                    <a:pt x="375" y="523"/>
                  </a:lnTo>
                  <a:lnTo>
                    <a:pt x="376" y="588"/>
                  </a:lnTo>
                  <a:lnTo>
                    <a:pt x="378" y="523"/>
                  </a:lnTo>
                  <a:lnTo>
                    <a:pt x="378" y="588"/>
                  </a:lnTo>
                  <a:lnTo>
                    <a:pt x="379" y="523"/>
                  </a:lnTo>
                  <a:lnTo>
                    <a:pt x="381" y="588"/>
                  </a:lnTo>
                  <a:lnTo>
                    <a:pt x="381" y="392"/>
                  </a:lnTo>
                  <a:lnTo>
                    <a:pt x="382" y="523"/>
                  </a:lnTo>
                  <a:lnTo>
                    <a:pt x="383" y="588"/>
                  </a:lnTo>
                  <a:lnTo>
                    <a:pt x="383" y="457"/>
                  </a:lnTo>
                  <a:lnTo>
                    <a:pt x="384" y="588"/>
                  </a:lnTo>
                  <a:lnTo>
                    <a:pt x="385" y="523"/>
                  </a:lnTo>
                  <a:lnTo>
                    <a:pt x="385" y="588"/>
                  </a:lnTo>
                  <a:lnTo>
                    <a:pt x="386" y="523"/>
                  </a:lnTo>
                  <a:lnTo>
                    <a:pt x="387" y="588"/>
                  </a:lnTo>
                  <a:lnTo>
                    <a:pt x="388" y="457"/>
                  </a:lnTo>
                  <a:lnTo>
                    <a:pt x="388" y="588"/>
                  </a:lnTo>
                  <a:lnTo>
                    <a:pt x="389" y="457"/>
                  </a:lnTo>
                  <a:lnTo>
                    <a:pt x="390" y="588"/>
                  </a:lnTo>
                  <a:lnTo>
                    <a:pt x="390" y="523"/>
                  </a:lnTo>
                  <a:lnTo>
                    <a:pt x="392" y="327"/>
                  </a:lnTo>
                  <a:lnTo>
                    <a:pt x="392" y="588"/>
                  </a:lnTo>
                  <a:lnTo>
                    <a:pt x="393" y="588"/>
                  </a:lnTo>
                  <a:lnTo>
                    <a:pt x="394" y="588"/>
                  </a:lnTo>
                  <a:lnTo>
                    <a:pt x="395" y="457"/>
                  </a:lnTo>
                  <a:lnTo>
                    <a:pt x="396" y="457"/>
                  </a:lnTo>
                  <a:lnTo>
                    <a:pt x="397" y="523"/>
                  </a:lnTo>
                  <a:lnTo>
                    <a:pt x="397" y="588"/>
                  </a:lnTo>
                  <a:lnTo>
                    <a:pt x="398" y="392"/>
                  </a:lnTo>
                  <a:lnTo>
                    <a:pt x="399" y="457"/>
                  </a:lnTo>
                  <a:lnTo>
                    <a:pt x="399" y="588"/>
                  </a:lnTo>
                  <a:lnTo>
                    <a:pt x="400" y="523"/>
                  </a:lnTo>
                  <a:lnTo>
                    <a:pt x="401" y="588"/>
                  </a:lnTo>
                  <a:lnTo>
                    <a:pt x="401" y="588"/>
                  </a:lnTo>
                  <a:lnTo>
                    <a:pt x="403" y="588"/>
                  </a:lnTo>
                  <a:lnTo>
                    <a:pt x="404" y="523"/>
                  </a:lnTo>
                  <a:lnTo>
                    <a:pt x="405" y="457"/>
                  </a:lnTo>
                  <a:lnTo>
                    <a:pt x="406" y="523"/>
                  </a:lnTo>
                  <a:lnTo>
                    <a:pt x="406" y="588"/>
                  </a:lnTo>
                  <a:lnTo>
                    <a:pt x="407" y="588"/>
                  </a:lnTo>
                  <a:lnTo>
                    <a:pt x="408" y="327"/>
                  </a:lnTo>
                  <a:lnTo>
                    <a:pt x="409" y="588"/>
                  </a:lnTo>
                  <a:lnTo>
                    <a:pt x="410" y="588"/>
                  </a:lnTo>
                  <a:lnTo>
                    <a:pt x="411" y="588"/>
                  </a:lnTo>
                  <a:lnTo>
                    <a:pt x="413" y="523"/>
                  </a:lnTo>
                  <a:lnTo>
                    <a:pt x="414" y="457"/>
                  </a:lnTo>
                  <a:lnTo>
                    <a:pt x="415" y="588"/>
                  </a:lnTo>
                  <a:lnTo>
                    <a:pt x="415" y="523"/>
                  </a:lnTo>
                  <a:lnTo>
                    <a:pt x="416" y="588"/>
                  </a:lnTo>
                  <a:lnTo>
                    <a:pt x="417" y="523"/>
                  </a:lnTo>
                  <a:lnTo>
                    <a:pt x="418" y="392"/>
                  </a:lnTo>
                  <a:lnTo>
                    <a:pt x="419" y="457"/>
                  </a:lnTo>
                  <a:lnTo>
                    <a:pt x="420" y="588"/>
                  </a:lnTo>
                  <a:lnTo>
                    <a:pt x="421" y="523"/>
                  </a:lnTo>
                  <a:lnTo>
                    <a:pt x="422" y="523"/>
                  </a:lnTo>
                  <a:lnTo>
                    <a:pt x="424" y="523"/>
                  </a:lnTo>
                  <a:lnTo>
                    <a:pt x="425" y="523"/>
                  </a:lnTo>
                  <a:lnTo>
                    <a:pt x="426" y="457"/>
                  </a:lnTo>
                  <a:lnTo>
                    <a:pt x="427" y="457"/>
                  </a:lnTo>
                  <a:lnTo>
                    <a:pt x="427" y="588"/>
                  </a:lnTo>
                  <a:lnTo>
                    <a:pt x="428" y="392"/>
                  </a:lnTo>
                  <a:lnTo>
                    <a:pt x="429" y="588"/>
                  </a:lnTo>
                  <a:lnTo>
                    <a:pt x="429" y="588"/>
                  </a:lnTo>
                  <a:lnTo>
                    <a:pt x="430" y="523"/>
                  </a:lnTo>
                  <a:lnTo>
                    <a:pt x="431" y="392"/>
                  </a:lnTo>
                  <a:lnTo>
                    <a:pt x="431" y="588"/>
                  </a:lnTo>
                  <a:lnTo>
                    <a:pt x="432" y="588"/>
                  </a:lnTo>
                  <a:lnTo>
                    <a:pt x="434" y="588"/>
                  </a:lnTo>
                  <a:lnTo>
                    <a:pt x="435" y="588"/>
                  </a:lnTo>
                  <a:lnTo>
                    <a:pt x="436" y="457"/>
                  </a:lnTo>
                  <a:lnTo>
                    <a:pt x="436" y="588"/>
                  </a:lnTo>
                  <a:lnTo>
                    <a:pt x="438" y="523"/>
                  </a:lnTo>
                  <a:lnTo>
                    <a:pt x="438" y="588"/>
                  </a:lnTo>
                  <a:lnTo>
                    <a:pt x="439" y="523"/>
                  </a:lnTo>
                  <a:lnTo>
                    <a:pt x="440" y="523"/>
                  </a:lnTo>
                  <a:lnTo>
                    <a:pt x="441" y="588"/>
                  </a:lnTo>
                  <a:lnTo>
                    <a:pt x="442" y="588"/>
                  </a:lnTo>
                  <a:lnTo>
                    <a:pt x="443" y="523"/>
                  </a:lnTo>
                  <a:lnTo>
                    <a:pt x="443" y="588"/>
                  </a:lnTo>
                  <a:lnTo>
                    <a:pt x="445" y="588"/>
                  </a:lnTo>
                  <a:lnTo>
                    <a:pt x="446" y="523"/>
                  </a:lnTo>
                  <a:lnTo>
                    <a:pt x="447" y="588"/>
                  </a:lnTo>
                  <a:lnTo>
                    <a:pt x="447" y="588"/>
                  </a:lnTo>
                  <a:lnTo>
                    <a:pt x="448" y="457"/>
                  </a:lnTo>
                  <a:lnTo>
                    <a:pt x="449" y="457"/>
                  </a:lnTo>
                  <a:lnTo>
                    <a:pt x="450" y="523"/>
                  </a:lnTo>
                  <a:lnTo>
                    <a:pt x="450" y="523"/>
                  </a:lnTo>
                  <a:lnTo>
                    <a:pt x="451" y="588"/>
                  </a:lnTo>
                  <a:lnTo>
                    <a:pt x="452" y="457"/>
                  </a:lnTo>
                  <a:lnTo>
                    <a:pt x="452" y="588"/>
                  </a:lnTo>
                  <a:lnTo>
                    <a:pt x="453" y="588"/>
                  </a:lnTo>
                  <a:lnTo>
                    <a:pt x="454" y="523"/>
                  </a:lnTo>
                  <a:lnTo>
                    <a:pt x="454" y="457"/>
                  </a:lnTo>
                  <a:lnTo>
                    <a:pt x="455" y="588"/>
                  </a:lnTo>
                  <a:lnTo>
                    <a:pt x="456" y="523"/>
                  </a:lnTo>
                  <a:lnTo>
                    <a:pt x="457" y="588"/>
                  </a:lnTo>
                  <a:lnTo>
                    <a:pt x="457" y="523"/>
                  </a:lnTo>
                  <a:lnTo>
                    <a:pt x="459" y="588"/>
                  </a:lnTo>
                  <a:lnTo>
                    <a:pt x="459" y="457"/>
                  </a:lnTo>
                  <a:lnTo>
                    <a:pt x="460" y="523"/>
                  </a:lnTo>
                  <a:lnTo>
                    <a:pt x="461" y="588"/>
                  </a:lnTo>
                  <a:lnTo>
                    <a:pt x="461" y="457"/>
                  </a:lnTo>
                  <a:lnTo>
                    <a:pt x="462" y="523"/>
                  </a:lnTo>
                  <a:lnTo>
                    <a:pt x="463" y="523"/>
                  </a:lnTo>
                  <a:lnTo>
                    <a:pt x="464" y="523"/>
                  </a:lnTo>
                  <a:lnTo>
                    <a:pt x="465" y="588"/>
                  </a:lnTo>
                  <a:lnTo>
                    <a:pt x="466" y="523"/>
                  </a:lnTo>
                  <a:lnTo>
                    <a:pt x="466" y="457"/>
                  </a:lnTo>
                  <a:lnTo>
                    <a:pt x="467" y="392"/>
                  </a:lnTo>
                  <a:lnTo>
                    <a:pt x="468" y="523"/>
                  </a:lnTo>
                  <a:lnTo>
                    <a:pt x="468" y="392"/>
                  </a:lnTo>
                  <a:lnTo>
                    <a:pt x="469" y="588"/>
                  </a:lnTo>
                  <a:lnTo>
                    <a:pt x="470" y="457"/>
                  </a:lnTo>
                  <a:lnTo>
                    <a:pt x="470" y="523"/>
                  </a:lnTo>
                  <a:lnTo>
                    <a:pt x="471" y="523"/>
                  </a:lnTo>
                  <a:lnTo>
                    <a:pt x="472" y="457"/>
                  </a:lnTo>
                  <a:lnTo>
                    <a:pt x="473" y="588"/>
                  </a:lnTo>
                  <a:lnTo>
                    <a:pt x="474" y="588"/>
                  </a:lnTo>
                  <a:lnTo>
                    <a:pt x="475" y="588"/>
                  </a:lnTo>
                  <a:lnTo>
                    <a:pt x="476" y="523"/>
                  </a:lnTo>
                  <a:lnTo>
                    <a:pt x="477" y="457"/>
                  </a:lnTo>
                  <a:lnTo>
                    <a:pt x="477" y="588"/>
                  </a:lnTo>
                  <a:lnTo>
                    <a:pt x="478" y="457"/>
                  </a:lnTo>
                  <a:lnTo>
                    <a:pt x="479" y="523"/>
                  </a:lnTo>
                  <a:lnTo>
                    <a:pt x="481" y="523"/>
                  </a:lnTo>
                  <a:lnTo>
                    <a:pt x="482" y="457"/>
                  </a:lnTo>
                  <a:lnTo>
                    <a:pt x="482" y="457"/>
                  </a:lnTo>
                  <a:lnTo>
                    <a:pt x="483" y="523"/>
                  </a:lnTo>
                  <a:lnTo>
                    <a:pt x="484" y="588"/>
                  </a:lnTo>
                  <a:lnTo>
                    <a:pt x="484" y="523"/>
                  </a:lnTo>
                  <a:lnTo>
                    <a:pt x="485" y="523"/>
                  </a:lnTo>
                  <a:lnTo>
                    <a:pt x="486" y="588"/>
                  </a:lnTo>
                  <a:lnTo>
                    <a:pt x="486" y="588"/>
                  </a:lnTo>
                  <a:lnTo>
                    <a:pt x="487" y="523"/>
                  </a:lnTo>
                  <a:lnTo>
                    <a:pt x="488" y="588"/>
                  </a:lnTo>
                  <a:lnTo>
                    <a:pt x="489" y="523"/>
                  </a:lnTo>
                  <a:lnTo>
                    <a:pt x="489" y="588"/>
                  </a:lnTo>
                  <a:lnTo>
                    <a:pt x="490" y="523"/>
                  </a:lnTo>
                  <a:lnTo>
                    <a:pt x="491" y="523"/>
                  </a:lnTo>
                  <a:lnTo>
                    <a:pt x="491" y="457"/>
                  </a:lnTo>
                  <a:lnTo>
                    <a:pt x="492" y="588"/>
                  </a:lnTo>
                  <a:lnTo>
                    <a:pt x="493" y="588"/>
                  </a:lnTo>
                  <a:lnTo>
                    <a:pt x="494" y="523"/>
                  </a:lnTo>
                  <a:lnTo>
                    <a:pt x="495" y="588"/>
                  </a:lnTo>
                  <a:lnTo>
                    <a:pt x="496" y="523"/>
                  </a:lnTo>
                  <a:lnTo>
                    <a:pt x="496" y="457"/>
                  </a:lnTo>
                  <a:lnTo>
                    <a:pt x="497" y="523"/>
                  </a:lnTo>
                  <a:lnTo>
                    <a:pt x="498" y="588"/>
                  </a:lnTo>
                  <a:lnTo>
                    <a:pt x="499" y="523"/>
                  </a:lnTo>
                  <a:lnTo>
                    <a:pt x="500" y="523"/>
                  </a:lnTo>
                  <a:lnTo>
                    <a:pt x="502" y="588"/>
                  </a:lnTo>
                  <a:lnTo>
                    <a:pt x="503" y="392"/>
                  </a:lnTo>
                  <a:lnTo>
                    <a:pt x="504" y="588"/>
                  </a:lnTo>
                  <a:lnTo>
                    <a:pt x="505" y="523"/>
                  </a:lnTo>
                  <a:lnTo>
                    <a:pt x="505" y="588"/>
                  </a:lnTo>
                  <a:lnTo>
                    <a:pt x="506" y="588"/>
                  </a:lnTo>
                  <a:lnTo>
                    <a:pt x="507" y="523"/>
                  </a:lnTo>
                  <a:lnTo>
                    <a:pt x="507" y="588"/>
                  </a:lnTo>
                  <a:lnTo>
                    <a:pt x="509" y="457"/>
                  </a:lnTo>
                  <a:lnTo>
                    <a:pt x="509" y="523"/>
                  </a:lnTo>
                  <a:lnTo>
                    <a:pt x="510" y="457"/>
                  </a:lnTo>
                  <a:lnTo>
                    <a:pt x="512" y="523"/>
                  </a:lnTo>
                  <a:lnTo>
                    <a:pt x="513" y="588"/>
                  </a:lnTo>
                  <a:lnTo>
                    <a:pt x="514" y="588"/>
                  </a:lnTo>
                  <a:lnTo>
                    <a:pt x="516" y="588"/>
                  </a:lnTo>
                  <a:lnTo>
                    <a:pt x="516" y="523"/>
                  </a:lnTo>
                  <a:lnTo>
                    <a:pt x="517" y="392"/>
                  </a:lnTo>
                  <a:lnTo>
                    <a:pt x="518" y="588"/>
                  </a:lnTo>
                  <a:lnTo>
                    <a:pt x="519" y="588"/>
                  </a:lnTo>
                  <a:lnTo>
                    <a:pt x="519" y="523"/>
                  </a:lnTo>
                  <a:lnTo>
                    <a:pt x="520" y="523"/>
                  </a:lnTo>
                  <a:lnTo>
                    <a:pt x="521" y="588"/>
                  </a:lnTo>
                  <a:lnTo>
                    <a:pt x="521" y="588"/>
                  </a:lnTo>
                  <a:lnTo>
                    <a:pt x="523" y="457"/>
                  </a:lnTo>
                  <a:lnTo>
                    <a:pt x="524" y="588"/>
                  </a:lnTo>
                  <a:lnTo>
                    <a:pt x="525" y="523"/>
                  </a:lnTo>
                  <a:lnTo>
                    <a:pt x="526" y="588"/>
                  </a:lnTo>
                  <a:lnTo>
                    <a:pt x="527" y="588"/>
                  </a:lnTo>
                  <a:lnTo>
                    <a:pt x="528" y="523"/>
                  </a:lnTo>
                  <a:lnTo>
                    <a:pt x="529" y="588"/>
                  </a:lnTo>
                  <a:lnTo>
                    <a:pt x="530" y="588"/>
                  </a:lnTo>
                  <a:lnTo>
                    <a:pt x="530" y="457"/>
                  </a:lnTo>
                  <a:lnTo>
                    <a:pt x="531" y="523"/>
                  </a:lnTo>
                  <a:lnTo>
                    <a:pt x="532" y="523"/>
                  </a:lnTo>
                  <a:lnTo>
                    <a:pt x="533" y="588"/>
                  </a:lnTo>
                  <a:lnTo>
                    <a:pt x="534" y="588"/>
                  </a:lnTo>
                  <a:lnTo>
                    <a:pt x="535" y="457"/>
                  </a:lnTo>
                  <a:lnTo>
                    <a:pt x="535" y="588"/>
                  </a:lnTo>
                  <a:lnTo>
                    <a:pt x="536" y="392"/>
                  </a:lnTo>
                  <a:lnTo>
                    <a:pt x="537" y="523"/>
                  </a:lnTo>
                  <a:lnTo>
                    <a:pt x="537" y="588"/>
                  </a:lnTo>
                  <a:lnTo>
                    <a:pt x="538" y="457"/>
                  </a:lnTo>
                  <a:lnTo>
                    <a:pt x="539" y="588"/>
                  </a:lnTo>
                  <a:lnTo>
                    <a:pt x="541" y="457"/>
                  </a:lnTo>
                  <a:lnTo>
                    <a:pt x="542" y="523"/>
                  </a:lnTo>
                  <a:lnTo>
                    <a:pt x="542" y="523"/>
                  </a:lnTo>
                  <a:lnTo>
                    <a:pt x="544" y="523"/>
                  </a:lnTo>
                  <a:lnTo>
                    <a:pt x="544" y="588"/>
                  </a:lnTo>
                  <a:lnTo>
                    <a:pt x="545" y="457"/>
                  </a:lnTo>
                  <a:lnTo>
                    <a:pt x="546" y="588"/>
                  </a:lnTo>
                  <a:lnTo>
                    <a:pt x="546" y="588"/>
                  </a:lnTo>
                  <a:lnTo>
                    <a:pt x="547" y="392"/>
                  </a:lnTo>
                  <a:lnTo>
                    <a:pt x="548" y="588"/>
                  </a:lnTo>
                  <a:lnTo>
                    <a:pt x="549" y="523"/>
                  </a:lnTo>
                  <a:lnTo>
                    <a:pt x="550" y="588"/>
                  </a:lnTo>
                  <a:lnTo>
                    <a:pt x="551" y="588"/>
                  </a:lnTo>
                  <a:lnTo>
                    <a:pt x="552" y="523"/>
                  </a:lnTo>
                  <a:lnTo>
                    <a:pt x="553" y="588"/>
                  </a:lnTo>
                  <a:lnTo>
                    <a:pt x="555" y="588"/>
                  </a:lnTo>
                  <a:lnTo>
                    <a:pt x="556" y="523"/>
                  </a:lnTo>
                  <a:lnTo>
                    <a:pt x="558" y="588"/>
                  </a:lnTo>
                  <a:lnTo>
                    <a:pt x="558" y="457"/>
                  </a:lnTo>
                  <a:lnTo>
                    <a:pt x="559" y="588"/>
                  </a:lnTo>
                  <a:lnTo>
                    <a:pt x="560" y="523"/>
                  </a:lnTo>
                  <a:lnTo>
                    <a:pt x="560" y="588"/>
                  </a:lnTo>
                  <a:lnTo>
                    <a:pt x="561" y="457"/>
                  </a:lnTo>
                  <a:lnTo>
                    <a:pt x="562" y="457"/>
                  </a:lnTo>
                  <a:lnTo>
                    <a:pt x="562" y="588"/>
                  </a:lnTo>
                  <a:lnTo>
                    <a:pt x="563" y="523"/>
                  </a:lnTo>
                  <a:lnTo>
                    <a:pt x="565" y="588"/>
                  </a:lnTo>
                  <a:lnTo>
                    <a:pt x="565" y="523"/>
                  </a:lnTo>
                  <a:lnTo>
                    <a:pt x="566" y="523"/>
                  </a:lnTo>
                  <a:lnTo>
                    <a:pt x="567" y="588"/>
                  </a:lnTo>
                  <a:lnTo>
                    <a:pt x="567" y="588"/>
                  </a:lnTo>
                  <a:lnTo>
                    <a:pt x="569" y="523"/>
                  </a:lnTo>
                  <a:lnTo>
                    <a:pt x="570" y="523"/>
                  </a:lnTo>
                  <a:lnTo>
                    <a:pt x="571" y="457"/>
                  </a:lnTo>
                  <a:lnTo>
                    <a:pt x="571" y="588"/>
                  </a:lnTo>
                  <a:lnTo>
                    <a:pt x="572" y="457"/>
                  </a:lnTo>
                  <a:lnTo>
                    <a:pt x="573" y="523"/>
                  </a:lnTo>
                  <a:lnTo>
                    <a:pt x="574" y="523"/>
                  </a:lnTo>
                  <a:lnTo>
                    <a:pt x="575" y="588"/>
                  </a:lnTo>
                  <a:lnTo>
                    <a:pt x="576" y="523"/>
                  </a:lnTo>
                  <a:lnTo>
                    <a:pt x="576" y="588"/>
                  </a:lnTo>
                  <a:lnTo>
                    <a:pt x="577" y="588"/>
                  </a:lnTo>
                  <a:lnTo>
                    <a:pt x="578" y="523"/>
                  </a:lnTo>
                  <a:lnTo>
                    <a:pt x="578" y="523"/>
                  </a:lnTo>
                  <a:lnTo>
                    <a:pt x="580" y="588"/>
                  </a:lnTo>
                  <a:lnTo>
                    <a:pt x="581" y="392"/>
                  </a:lnTo>
                  <a:lnTo>
                    <a:pt x="581" y="523"/>
                  </a:lnTo>
                  <a:lnTo>
                    <a:pt x="582" y="588"/>
                  </a:lnTo>
                  <a:lnTo>
                    <a:pt x="583" y="523"/>
                  </a:lnTo>
                  <a:lnTo>
                    <a:pt x="584" y="523"/>
                  </a:lnTo>
                  <a:lnTo>
                    <a:pt x="585" y="588"/>
                  </a:lnTo>
                  <a:lnTo>
                    <a:pt x="586" y="457"/>
                  </a:lnTo>
                  <a:lnTo>
                    <a:pt x="587" y="523"/>
                  </a:lnTo>
                  <a:lnTo>
                    <a:pt x="588" y="523"/>
                  </a:lnTo>
                  <a:lnTo>
                    <a:pt x="589" y="457"/>
                  </a:lnTo>
                  <a:lnTo>
                    <a:pt x="590" y="392"/>
                  </a:lnTo>
                  <a:lnTo>
                    <a:pt x="590" y="588"/>
                  </a:lnTo>
                  <a:lnTo>
                    <a:pt x="591" y="588"/>
                  </a:lnTo>
                  <a:lnTo>
                    <a:pt x="592" y="457"/>
                  </a:lnTo>
                  <a:lnTo>
                    <a:pt x="592" y="392"/>
                  </a:lnTo>
                  <a:lnTo>
                    <a:pt x="593" y="588"/>
                  </a:lnTo>
                  <a:lnTo>
                    <a:pt x="594" y="588"/>
                  </a:lnTo>
                  <a:lnTo>
                    <a:pt x="595" y="523"/>
                  </a:lnTo>
                  <a:lnTo>
                    <a:pt x="595" y="457"/>
                  </a:lnTo>
                  <a:lnTo>
                    <a:pt x="596" y="523"/>
                  </a:lnTo>
                  <a:lnTo>
                    <a:pt x="597" y="523"/>
                  </a:lnTo>
                  <a:lnTo>
                    <a:pt x="597" y="392"/>
                  </a:lnTo>
                  <a:lnTo>
                    <a:pt x="598" y="523"/>
                  </a:lnTo>
                  <a:lnTo>
                    <a:pt x="599" y="457"/>
                  </a:lnTo>
                  <a:lnTo>
                    <a:pt x="599" y="588"/>
                  </a:lnTo>
                  <a:lnTo>
                    <a:pt x="600" y="523"/>
                  </a:lnTo>
                  <a:lnTo>
                    <a:pt x="601" y="523"/>
                  </a:lnTo>
                  <a:lnTo>
                    <a:pt x="602" y="588"/>
                  </a:lnTo>
                  <a:lnTo>
                    <a:pt x="604" y="457"/>
                  </a:lnTo>
                  <a:lnTo>
                    <a:pt x="605" y="392"/>
                  </a:lnTo>
                  <a:lnTo>
                    <a:pt x="606" y="588"/>
                  </a:lnTo>
                  <a:lnTo>
                    <a:pt x="606" y="523"/>
                  </a:lnTo>
                  <a:lnTo>
                    <a:pt x="607" y="457"/>
                  </a:lnTo>
                  <a:lnTo>
                    <a:pt x="608" y="588"/>
                  </a:lnTo>
                  <a:lnTo>
                    <a:pt x="609" y="392"/>
                  </a:lnTo>
                  <a:lnTo>
                    <a:pt x="610" y="588"/>
                  </a:lnTo>
                  <a:lnTo>
                    <a:pt x="611" y="523"/>
                  </a:lnTo>
                  <a:lnTo>
                    <a:pt x="611" y="588"/>
                  </a:lnTo>
                  <a:lnTo>
                    <a:pt x="612" y="588"/>
                  </a:lnTo>
                  <a:lnTo>
                    <a:pt x="613" y="523"/>
                  </a:lnTo>
                  <a:lnTo>
                    <a:pt x="613" y="523"/>
                  </a:lnTo>
                  <a:lnTo>
                    <a:pt x="614" y="588"/>
                  </a:lnTo>
                  <a:lnTo>
                    <a:pt x="615" y="588"/>
                  </a:lnTo>
                  <a:lnTo>
                    <a:pt x="616" y="457"/>
                  </a:lnTo>
                  <a:lnTo>
                    <a:pt x="617" y="523"/>
                  </a:lnTo>
                  <a:lnTo>
                    <a:pt x="617" y="588"/>
                  </a:lnTo>
                  <a:lnTo>
                    <a:pt x="618" y="392"/>
                  </a:lnTo>
                  <a:lnTo>
                    <a:pt x="619" y="588"/>
                  </a:lnTo>
                  <a:lnTo>
                    <a:pt x="620" y="588"/>
                  </a:lnTo>
                  <a:lnTo>
                    <a:pt x="622" y="327"/>
                  </a:lnTo>
                  <a:lnTo>
                    <a:pt x="622" y="588"/>
                  </a:lnTo>
                  <a:lnTo>
                    <a:pt x="623" y="588"/>
                  </a:lnTo>
                  <a:lnTo>
                    <a:pt x="624" y="523"/>
                  </a:lnTo>
                  <a:lnTo>
                    <a:pt x="624" y="523"/>
                  </a:lnTo>
                  <a:lnTo>
                    <a:pt x="625" y="457"/>
                  </a:lnTo>
                  <a:lnTo>
                    <a:pt x="626" y="457"/>
                  </a:lnTo>
                  <a:lnTo>
                    <a:pt x="627" y="588"/>
                  </a:lnTo>
                  <a:lnTo>
                    <a:pt x="628" y="457"/>
                  </a:lnTo>
                  <a:lnTo>
                    <a:pt x="629" y="457"/>
                  </a:lnTo>
                  <a:lnTo>
                    <a:pt x="629" y="588"/>
                  </a:lnTo>
                  <a:lnTo>
                    <a:pt x="630" y="588"/>
                  </a:lnTo>
                  <a:lnTo>
                    <a:pt x="631" y="523"/>
                  </a:lnTo>
                  <a:lnTo>
                    <a:pt x="633" y="457"/>
                  </a:lnTo>
                  <a:lnTo>
                    <a:pt x="634" y="523"/>
                  </a:lnTo>
                  <a:lnTo>
                    <a:pt x="634" y="588"/>
                  </a:lnTo>
                  <a:lnTo>
                    <a:pt x="636" y="457"/>
                  </a:lnTo>
                  <a:lnTo>
                    <a:pt x="636" y="523"/>
                  </a:lnTo>
                  <a:lnTo>
                    <a:pt x="637" y="523"/>
                  </a:lnTo>
                  <a:lnTo>
                    <a:pt x="638" y="588"/>
                  </a:lnTo>
                  <a:lnTo>
                    <a:pt x="640" y="588"/>
                  </a:lnTo>
                  <a:lnTo>
                    <a:pt x="641" y="588"/>
                  </a:lnTo>
                  <a:lnTo>
                    <a:pt x="642" y="523"/>
                  </a:lnTo>
                  <a:lnTo>
                    <a:pt x="643" y="588"/>
                  </a:lnTo>
                  <a:lnTo>
                    <a:pt x="644" y="523"/>
                  </a:lnTo>
                  <a:lnTo>
                    <a:pt x="645" y="588"/>
                  </a:lnTo>
                  <a:lnTo>
                    <a:pt x="645" y="523"/>
                  </a:lnTo>
                  <a:lnTo>
                    <a:pt x="646" y="588"/>
                  </a:lnTo>
                  <a:lnTo>
                    <a:pt x="647" y="457"/>
                  </a:lnTo>
                  <a:lnTo>
                    <a:pt x="647" y="523"/>
                  </a:lnTo>
                  <a:lnTo>
                    <a:pt x="648" y="588"/>
                  </a:lnTo>
                  <a:lnTo>
                    <a:pt x="649" y="523"/>
                  </a:lnTo>
                  <a:lnTo>
                    <a:pt x="650" y="523"/>
                  </a:lnTo>
                  <a:lnTo>
                    <a:pt x="650" y="457"/>
                  </a:lnTo>
                  <a:lnTo>
                    <a:pt x="651" y="588"/>
                  </a:lnTo>
                  <a:lnTo>
                    <a:pt x="652" y="457"/>
                  </a:lnTo>
                  <a:lnTo>
                    <a:pt x="652" y="457"/>
                  </a:lnTo>
                  <a:lnTo>
                    <a:pt x="654" y="523"/>
                  </a:lnTo>
                  <a:lnTo>
                    <a:pt x="654" y="588"/>
                  </a:lnTo>
                  <a:lnTo>
                    <a:pt x="655" y="457"/>
                  </a:lnTo>
                  <a:lnTo>
                    <a:pt x="656" y="523"/>
                  </a:lnTo>
                  <a:lnTo>
                    <a:pt x="657" y="457"/>
                  </a:lnTo>
                  <a:lnTo>
                    <a:pt x="657" y="588"/>
                  </a:lnTo>
                  <a:lnTo>
                    <a:pt x="658" y="523"/>
                  </a:lnTo>
                  <a:lnTo>
                    <a:pt x="659" y="588"/>
                  </a:lnTo>
                  <a:lnTo>
                    <a:pt x="659" y="588"/>
                  </a:lnTo>
                  <a:lnTo>
                    <a:pt x="660" y="392"/>
                  </a:lnTo>
                  <a:lnTo>
                    <a:pt x="661" y="588"/>
                  </a:lnTo>
                  <a:lnTo>
                    <a:pt x="662" y="523"/>
                  </a:lnTo>
                  <a:lnTo>
                    <a:pt x="663" y="392"/>
                  </a:lnTo>
                  <a:lnTo>
                    <a:pt x="663" y="588"/>
                  </a:lnTo>
                  <a:lnTo>
                    <a:pt x="665" y="588"/>
                  </a:lnTo>
                  <a:lnTo>
                    <a:pt x="666" y="523"/>
                  </a:lnTo>
                  <a:lnTo>
                    <a:pt x="666" y="588"/>
                  </a:lnTo>
                  <a:lnTo>
                    <a:pt x="667" y="523"/>
                  </a:lnTo>
                  <a:lnTo>
                    <a:pt x="668" y="588"/>
                  </a:lnTo>
                  <a:lnTo>
                    <a:pt x="669" y="588"/>
                  </a:lnTo>
                  <a:lnTo>
                    <a:pt x="670" y="523"/>
                  </a:lnTo>
                  <a:lnTo>
                    <a:pt x="672" y="588"/>
                  </a:lnTo>
                  <a:lnTo>
                    <a:pt x="673" y="523"/>
                  </a:lnTo>
                  <a:lnTo>
                    <a:pt x="673" y="588"/>
                  </a:lnTo>
                  <a:lnTo>
                    <a:pt x="674" y="523"/>
                  </a:lnTo>
                  <a:lnTo>
                    <a:pt x="675" y="588"/>
                  </a:lnTo>
                  <a:lnTo>
                    <a:pt x="675" y="392"/>
                  </a:lnTo>
                  <a:lnTo>
                    <a:pt x="676" y="588"/>
                  </a:lnTo>
                  <a:lnTo>
                    <a:pt x="677" y="588"/>
                  </a:lnTo>
                  <a:lnTo>
                    <a:pt x="678" y="457"/>
                  </a:lnTo>
                  <a:lnTo>
                    <a:pt x="679" y="523"/>
                  </a:lnTo>
                  <a:lnTo>
                    <a:pt x="680" y="588"/>
                  </a:lnTo>
                  <a:lnTo>
                    <a:pt x="680" y="588"/>
                  </a:lnTo>
                  <a:lnTo>
                    <a:pt x="682" y="523"/>
                  </a:lnTo>
                  <a:lnTo>
                    <a:pt x="682" y="588"/>
                  </a:lnTo>
                  <a:lnTo>
                    <a:pt x="683" y="523"/>
                  </a:lnTo>
                  <a:lnTo>
                    <a:pt x="684" y="588"/>
                  </a:lnTo>
                  <a:lnTo>
                    <a:pt x="686" y="588"/>
                  </a:lnTo>
                  <a:lnTo>
                    <a:pt x="686" y="523"/>
                  </a:lnTo>
                  <a:lnTo>
                    <a:pt x="687" y="588"/>
                  </a:lnTo>
                  <a:lnTo>
                    <a:pt x="688" y="523"/>
                  </a:lnTo>
                  <a:lnTo>
                    <a:pt x="689" y="523"/>
                  </a:lnTo>
                  <a:lnTo>
                    <a:pt x="690" y="588"/>
                  </a:lnTo>
                  <a:lnTo>
                    <a:pt x="691" y="588"/>
                  </a:lnTo>
                  <a:lnTo>
                    <a:pt x="693" y="588"/>
                  </a:lnTo>
                  <a:lnTo>
                    <a:pt x="693" y="523"/>
                  </a:lnTo>
                  <a:lnTo>
                    <a:pt x="694" y="523"/>
                  </a:lnTo>
                  <a:lnTo>
                    <a:pt x="696" y="523"/>
                  </a:lnTo>
                  <a:lnTo>
                    <a:pt x="697" y="523"/>
                  </a:lnTo>
                  <a:lnTo>
                    <a:pt x="698" y="588"/>
                  </a:lnTo>
                  <a:lnTo>
                    <a:pt x="698" y="588"/>
                  </a:lnTo>
                  <a:lnTo>
                    <a:pt x="699" y="523"/>
                  </a:lnTo>
                  <a:lnTo>
                    <a:pt x="700" y="523"/>
                  </a:lnTo>
                  <a:lnTo>
                    <a:pt x="700" y="457"/>
                  </a:lnTo>
                  <a:lnTo>
                    <a:pt x="701" y="523"/>
                  </a:lnTo>
                  <a:lnTo>
                    <a:pt x="702" y="523"/>
                  </a:lnTo>
                  <a:lnTo>
                    <a:pt x="703" y="457"/>
                  </a:lnTo>
                  <a:lnTo>
                    <a:pt x="704" y="523"/>
                  </a:lnTo>
                  <a:lnTo>
                    <a:pt x="705" y="523"/>
                  </a:lnTo>
                  <a:lnTo>
                    <a:pt x="707" y="457"/>
                  </a:lnTo>
                  <a:lnTo>
                    <a:pt x="707" y="588"/>
                  </a:lnTo>
                  <a:lnTo>
                    <a:pt x="708" y="588"/>
                  </a:lnTo>
                  <a:lnTo>
                    <a:pt x="709" y="588"/>
                  </a:lnTo>
                  <a:lnTo>
                    <a:pt x="711" y="457"/>
                  </a:lnTo>
                  <a:lnTo>
                    <a:pt x="712" y="523"/>
                  </a:lnTo>
                  <a:lnTo>
                    <a:pt x="712" y="523"/>
                  </a:lnTo>
                  <a:lnTo>
                    <a:pt x="714" y="588"/>
                  </a:lnTo>
                  <a:lnTo>
                    <a:pt x="714" y="457"/>
                  </a:lnTo>
                  <a:lnTo>
                    <a:pt x="715" y="523"/>
                  </a:lnTo>
                  <a:lnTo>
                    <a:pt x="716" y="588"/>
                  </a:lnTo>
                  <a:lnTo>
                    <a:pt x="716" y="588"/>
                  </a:lnTo>
                  <a:lnTo>
                    <a:pt x="718" y="523"/>
                  </a:lnTo>
                  <a:lnTo>
                    <a:pt x="719" y="457"/>
                  </a:lnTo>
                  <a:lnTo>
                    <a:pt x="719" y="588"/>
                  </a:lnTo>
                  <a:lnTo>
                    <a:pt x="720" y="457"/>
                  </a:lnTo>
                  <a:lnTo>
                    <a:pt x="721" y="457"/>
                  </a:lnTo>
                  <a:lnTo>
                    <a:pt x="721" y="523"/>
                  </a:lnTo>
                  <a:lnTo>
                    <a:pt x="722" y="588"/>
                  </a:lnTo>
                  <a:lnTo>
                    <a:pt x="723" y="457"/>
                  </a:lnTo>
                  <a:lnTo>
                    <a:pt x="723" y="392"/>
                  </a:lnTo>
                  <a:lnTo>
                    <a:pt x="724" y="523"/>
                  </a:lnTo>
                  <a:lnTo>
                    <a:pt x="725" y="588"/>
                  </a:lnTo>
                  <a:lnTo>
                    <a:pt x="726" y="523"/>
                  </a:lnTo>
                  <a:lnTo>
                    <a:pt x="726" y="588"/>
                  </a:lnTo>
                  <a:lnTo>
                    <a:pt x="728" y="523"/>
                  </a:lnTo>
                  <a:lnTo>
                    <a:pt x="729" y="588"/>
                  </a:lnTo>
                  <a:lnTo>
                    <a:pt x="730" y="523"/>
                  </a:lnTo>
                  <a:lnTo>
                    <a:pt x="730" y="392"/>
                  </a:lnTo>
                  <a:lnTo>
                    <a:pt x="731" y="523"/>
                  </a:lnTo>
                  <a:lnTo>
                    <a:pt x="732" y="588"/>
                  </a:lnTo>
                  <a:lnTo>
                    <a:pt x="732" y="523"/>
                  </a:lnTo>
                  <a:lnTo>
                    <a:pt x="733" y="457"/>
                  </a:lnTo>
                  <a:lnTo>
                    <a:pt x="734" y="523"/>
                  </a:lnTo>
                  <a:lnTo>
                    <a:pt x="735" y="457"/>
                  </a:lnTo>
                  <a:lnTo>
                    <a:pt x="735" y="588"/>
                  </a:lnTo>
                  <a:lnTo>
                    <a:pt x="736" y="523"/>
                  </a:lnTo>
                  <a:lnTo>
                    <a:pt x="737" y="588"/>
                  </a:lnTo>
                  <a:lnTo>
                    <a:pt x="737" y="588"/>
                  </a:lnTo>
                  <a:lnTo>
                    <a:pt x="739" y="588"/>
                  </a:lnTo>
                  <a:lnTo>
                    <a:pt x="739" y="523"/>
                  </a:lnTo>
                  <a:lnTo>
                    <a:pt x="740" y="457"/>
                  </a:lnTo>
                  <a:lnTo>
                    <a:pt x="741" y="588"/>
                  </a:lnTo>
                  <a:lnTo>
                    <a:pt x="742" y="392"/>
                  </a:lnTo>
                  <a:lnTo>
                    <a:pt x="742" y="457"/>
                  </a:lnTo>
                  <a:lnTo>
                    <a:pt x="743" y="457"/>
                  </a:lnTo>
                  <a:lnTo>
                    <a:pt x="744" y="523"/>
                  </a:lnTo>
                  <a:lnTo>
                    <a:pt x="744" y="457"/>
                  </a:lnTo>
                  <a:lnTo>
                    <a:pt x="745" y="523"/>
                  </a:lnTo>
                  <a:lnTo>
                    <a:pt x="746" y="457"/>
                  </a:lnTo>
                  <a:lnTo>
                    <a:pt x="747" y="523"/>
                  </a:lnTo>
                  <a:lnTo>
                    <a:pt x="748" y="588"/>
                  </a:lnTo>
                  <a:lnTo>
                    <a:pt x="749" y="523"/>
                  </a:lnTo>
                  <a:lnTo>
                    <a:pt x="750" y="327"/>
                  </a:lnTo>
                  <a:lnTo>
                    <a:pt x="751" y="523"/>
                  </a:lnTo>
                  <a:lnTo>
                    <a:pt x="751" y="523"/>
                  </a:lnTo>
                  <a:lnTo>
                    <a:pt x="753" y="523"/>
                  </a:lnTo>
                  <a:lnTo>
                    <a:pt x="754" y="523"/>
                  </a:lnTo>
                  <a:lnTo>
                    <a:pt x="756" y="523"/>
                  </a:lnTo>
                  <a:lnTo>
                    <a:pt x="757" y="588"/>
                  </a:lnTo>
                  <a:lnTo>
                    <a:pt x="758" y="588"/>
                  </a:lnTo>
                  <a:lnTo>
                    <a:pt x="759" y="392"/>
                  </a:lnTo>
                  <a:lnTo>
                    <a:pt x="760" y="588"/>
                  </a:lnTo>
                  <a:lnTo>
                    <a:pt x="761" y="588"/>
                  </a:lnTo>
                  <a:lnTo>
                    <a:pt x="762" y="588"/>
                  </a:lnTo>
                  <a:lnTo>
                    <a:pt x="764" y="523"/>
                  </a:lnTo>
                  <a:lnTo>
                    <a:pt x="765" y="457"/>
                  </a:lnTo>
                  <a:lnTo>
                    <a:pt x="765" y="588"/>
                  </a:lnTo>
                  <a:lnTo>
                    <a:pt x="767" y="588"/>
                  </a:lnTo>
                  <a:lnTo>
                    <a:pt x="767" y="457"/>
                  </a:lnTo>
                  <a:lnTo>
                    <a:pt x="768" y="588"/>
                  </a:lnTo>
                  <a:lnTo>
                    <a:pt x="769" y="327"/>
                  </a:lnTo>
                  <a:lnTo>
                    <a:pt x="769" y="588"/>
                  </a:lnTo>
                  <a:lnTo>
                    <a:pt x="771" y="588"/>
                  </a:lnTo>
                  <a:lnTo>
                    <a:pt x="772" y="523"/>
                  </a:lnTo>
                  <a:lnTo>
                    <a:pt x="773" y="392"/>
                  </a:lnTo>
                  <a:lnTo>
                    <a:pt x="774" y="523"/>
                  </a:lnTo>
                  <a:lnTo>
                    <a:pt x="774" y="588"/>
                  </a:lnTo>
                  <a:lnTo>
                    <a:pt x="775" y="523"/>
                  </a:lnTo>
                  <a:lnTo>
                    <a:pt x="776" y="457"/>
                  </a:lnTo>
                  <a:lnTo>
                    <a:pt x="776" y="457"/>
                  </a:lnTo>
                  <a:lnTo>
                    <a:pt x="777" y="523"/>
                  </a:lnTo>
                  <a:lnTo>
                    <a:pt x="778" y="457"/>
                  </a:lnTo>
                  <a:lnTo>
                    <a:pt x="778" y="588"/>
                  </a:lnTo>
                  <a:lnTo>
                    <a:pt x="779" y="523"/>
                  </a:lnTo>
                  <a:lnTo>
                    <a:pt x="781" y="523"/>
                  </a:lnTo>
                  <a:lnTo>
                    <a:pt x="781" y="588"/>
                  </a:lnTo>
                  <a:lnTo>
                    <a:pt x="782" y="523"/>
                  </a:lnTo>
                  <a:lnTo>
                    <a:pt x="783" y="588"/>
                  </a:lnTo>
                  <a:lnTo>
                    <a:pt x="783" y="457"/>
                  </a:lnTo>
                  <a:lnTo>
                    <a:pt x="785" y="457"/>
                  </a:lnTo>
                  <a:lnTo>
                    <a:pt x="785" y="588"/>
                  </a:lnTo>
                  <a:lnTo>
                    <a:pt x="786" y="457"/>
                  </a:lnTo>
                  <a:lnTo>
                    <a:pt x="787" y="523"/>
                  </a:lnTo>
                  <a:lnTo>
                    <a:pt x="788" y="523"/>
                  </a:lnTo>
                  <a:lnTo>
                    <a:pt x="788" y="327"/>
                  </a:lnTo>
                  <a:lnTo>
                    <a:pt x="789" y="523"/>
                  </a:lnTo>
                  <a:lnTo>
                    <a:pt x="790" y="588"/>
                  </a:lnTo>
                  <a:lnTo>
                    <a:pt x="790" y="457"/>
                  </a:lnTo>
                  <a:lnTo>
                    <a:pt x="792" y="588"/>
                  </a:lnTo>
                  <a:lnTo>
                    <a:pt x="793" y="523"/>
                  </a:lnTo>
                  <a:lnTo>
                    <a:pt x="794" y="392"/>
                  </a:lnTo>
                  <a:lnTo>
                    <a:pt x="795" y="523"/>
                  </a:lnTo>
                  <a:lnTo>
                    <a:pt x="796" y="457"/>
                  </a:lnTo>
                  <a:lnTo>
                    <a:pt x="797" y="588"/>
                  </a:lnTo>
                  <a:lnTo>
                    <a:pt x="797" y="392"/>
                  </a:lnTo>
                  <a:lnTo>
                    <a:pt x="798" y="588"/>
                  </a:lnTo>
                  <a:lnTo>
                    <a:pt x="799" y="457"/>
                  </a:lnTo>
                  <a:lnTo>
                    <a:pt x="800" y="523"/>
                  </a:lnTo>
                  <a:lnTo>
                    <a:pt x="801" y="588"/>
                  </a:lnTo>
                  <a:lnTo>
                    <a:pt x="803" y="523"/>
                  </a:lnTo>
                  <a:lnTo>
                    <a:pt x="804" y="588"/>
                  </a:lnTo>
                  <a:lnTo>
                    <a:pt x="804" y="588"/>
                  </a:lnTo>
                  <a:lnTo>
                    <a:pt x="805" y="523"/>
                  </a:lnTo>
                  <a:lnTo>
                    <a:pt x="806" y="588"/>
                  </a:lnTo>
                  <a:lnTo>
                    <a:pt x="807" y="523"/>
                  </a:lnTo>
                  <a:lnTo>
                    <a:pt x="808" y="392"/>
                  </a:lnTo>
                  <a:lnTo>
                    <a:pt x="809" y="588"/>
                  </a:lnTo>
                  <a:lnTo>
                    <a:pt x="810" y="523"/>
                  </a:lnTo>
                  <a:lnTo>
                    <a:pt x="811" y="588"/>
                  </a:lnTo>
                  <a:lnTo>
                    <a:pt x="811" y="523"/>
                  </a:lnTo>
                  <a:lnTo>
                    <a:pt x="813" y="261"/>
                  </a:lnTo>
                  <a:lnTo>
                    <a:pt x="813" y="392"/>
                  </a:lnTo>
                  <a:lnTo>
                    <a:pt x="814" y="588"/>
                  </a:lnTo>
                  <a:lnTo>
                    <a:pt x="815" y="523"/>
                  </a:lnTo>
                  <a:lnTo>
                    <a:pt x="815" y="523"/>
                  </a:lnTo>
                  <a:lnTo>
                    <a:pt x="816" y="457"/>
                  </a:lnTo>
                  <a:lnTo>
                    <a:pt x="817" y="588"/>
                  </a:lnTo>
                  <a:lnTo>
                    <a:pt x="818" y="457"/>
                  </a:lnTo>
                  <a:lnTo>
                    <a:pt x="818" y="588"/>
                  </a:lnTo>
                  <a:lnTo>
                    <a:pt x="819" y="457"/>
                  </a:lnTo>
                  <a:lnTo>
                    <a:pt x="820" y="588"/>
                  </a:lnTo>
                  <a:lnTo>
                    <a:pt x="820" y="523"/>
                  </a:lnTo>
                  <a:lnTo>
                    <a:pt x="821" y="523"/>
                  </a:lnTo>
                  <a:lnTo>
                    <a:pt x="822" y="457"/>
                  </a:lnTo>
                  <a:lnTo>
                    <a:pt x="822" y="523"/>
                  </a:lnTo>
                  <a:lnTo>
                    <a:pt x="824" y="523"/>
                  </a:lnTo>
                  <a:lnTo>
                    <a:pt x="824" y="588"/>
                  </a:lnTo>
                  <a:lnTo>
                    <a:pt x="825" y="588"/>
                  </a:lnTo>
                  <a:lnTo>
                    <a:pt x="827" y="588"/>
                  </a:lnTo>
                  <a:lnTo>
                    <a:pt x="827" y="523"/>
                  </a:lnTo>
                  <a:lnTo>
                    <a:pt x="828" y="523"/>
                  </a:lnTo>
                  <a:lnTo>
                    <a:pt x="829" y="588"/>
                  </a:lnTo>
                  <a:lnTo>
                    <a:pt x="829" y="457"/>
                  </a:lnTo>
                  <a:lnTo>
                    <a:pt x="831" y="588"/>
                  </a:lnTo>
                  <a:lnTo>
                    <a:pt x="831" y="523"/>
                  </a:lnTo>
                  <a:lnTo>
                    <a:pt x="832" y="588"/>
                  </a:lnTo>
                  <a:lnTo>
                    <a:pt x="834" y="523"/>
                  </a:lnTo>
                  <a:lnTo>
                    <a:pt x="834" y="588"/>
                  </a:lnTo>
                  <a:lnTo>
                    <a:pt x="835" y="523"/>
                  </a:lnTo>
                  <a:lnTo>
                    <a:pt x="836" y="327"/>
                  </a:lnTo>
                  <a:lnTo>
                    <a:pt x="836" y="457"/>
                  </a:lnTo>
                  <a:lnTo>
                    <a:pt x="837" y="523"/>
                  </a:lnTo>
                  <a:lnTo>
                    <a:pt x="838" y="588"/>
                  </a:lnTo>
                  <a:lnTo>
                    <a:pt x="838" y="523"/>
                  </a:lnTo>
                  <a:lnTo>
                    <a:pt x="839" y="523"/>
                  </a:lnTo>
                  <a:lnTo>
                    <a:pt x="841" y="523"/>
                  </a:lnTo>
                  <a:lnTo>
                    <a:pt x="841" y="327"/>
                  </a:lnTo>
                  <a:lnTo>
                    <a:pt x="842" y="457"/>
                  </a:lnTo>
                  <a:lnTo>
                    <a:pt x="843" y="523"/>
                  </a:lnTo>
                  <a:lnTo>
                    <a:pt x="843" y="523"/>
                  </a:lnTo>
                  <a:lnTo>
                    <a:pt x="844" y="588"/>
                  </a:lnTo>
                  <a:lnTo>
                    <a:pt x="845" y="523"/>
                  </a:lnTo>
                  <a:lnTo>
                    <a:pt x="846" y="588"/>
                  </a:lnTo>
                  <a:lnTo>
                    <a:pt x="847" y="523"/>
                  </a:lnTo>
                  <a:lnTo>
                    <a:pt x="847" y="523"/>
                  </a:lnTo>
                  <a:lnTo>
                    <a:pt x="848" y="588"/>
                  </a:lnTo>
                  <a:lnTo>
                    <a:pt x="849" y="523"/>
                  </a:lnTo>
                  <a:lnTo>
                    <a:pt x="850" y="588"/>
                  </a:lnTo>
                  <a:lnTo>
                    <a:pt x="850" y="327"/>
                  </a:lnTo>
                  <a:lnTo>
                    <a:pt x="851" y="392"/>
                  </a:lnTo>
                  <a:lnTo>
                    <a:pt x="852" y="327"/>
                  </a:lnTo>
                  <a:lnTo>
                    <a:pt x="852" y="523"/>
                  </a:lnTo>
                  <a:lnTo>
                    <a:pt x="853" y="523"/>
                  </a:lnTo>
                  <a:lnTo>
                    <a:pt x="854" y="457"/>
                  </a:lnTo>
                  <a:lnTo>
                    <a:pt x="856" y="523"/>
                  </a:lnTo>
                  <a:lnTo>
                    <a:pt x="857" y="457"/>
                  </a:lnTo>
                  <a:lnTo>
                    <a:pt x="858" y="523"/>
                  </a:lnTo>
                  <a:lnTo>
                    <a:pt x="859" y="392"/>
                  </a:lnTo>
                  <a:lnTo>
                    <a:pt x="859" y="588"/>
                  </a:lnTo>
                  <a:lnTo>
                    <a:pt x="860" y="523"/>
                  </a:lnTo>
                  <a:lnTo>
                    <a:pt x="861" y="588"/>
                  </a:lnTo>
                  <a:lnTo>
                    <a:pt x="861" y="457"/>
                  </a:lnTo>
                  <a:lnTo>
                    <a:pt x="862" y="588"/>
                  </a:lnTo>
                  <a:lnTo>
                    <a:pt x="863" y="523"/>
                  </a:lnTo>
                  <a:lnTo>
                    <a:pt x="864" y="588"/>
                  </a:lnTo>
                  <a:lnTo>
                    <a:pt x="864" y="523"/>
                  </a:lnTo>
                  <a:lnTo>
                    <a:pt x="865" y="457"/>
                  </a:lnTo>
                  <a:lnTo>
                    <a:pt x="866" y="457"/>
                  </a:lnTo>
                  <a:lnTo>
                    <a:pt x="866" y="523"/>
                  </a:lnTo>
                  <a:lnTo>
                    <a:pt x="867" y="457"/>
                  </a:lnTo>
                  <a:lnTo>
                    <a:pt x="868" y="588"/>
                  </a:lnTo>
                  <a:lnTo>
                    <a:pt x="868" y="392"/>
                  </a:lnTo>
                  <a:lnTo>
                    <a:pt x="869" y="588"/>
                  </a:lnTo>
                  <a:lnTo>
                    <a:pt x="870" y="392"/>
                  </a:lnTo>
                  <a:lnTo>
                    <a:pt x="870" y="523"/>
                  </a:lnTo>
                  <a:lnTo>
                    <a:pt x="871" y="523"/>
                  </a:lnTo>
                  <a:lnTo>
                    <a:pt x="872" y="588"/>
                  </a:lnTo>
                  <a:lnTo>
                    <a:pt x="873" y="523"/>
                  </a:lnTo>
                  <a:lnTo>
                    <a:pt x="873" y="588"/>
                  </a:lnTo>
                  <a:lnTo>
                    <a:pt x="874" y="392"/>
                  </a:lnTo>
                  <a:lnTo>
                    <a:pt x="875" y="523"/>
                  </a:lnTo>
                  <a:lnTo>
                    <a:pt x="875" y="523"/>
                  </a:lnTo>
                  <a:lnTo>
                    <a:pt x="876" y="588"/>
                  </a:lnTo>
                  <a:lnTo>
                    <a:pt x="877" y="523"/>
                  </a:lnTo>
                  <a:lnTo>
                    <a:pt x="877" y="457"/>
                  </a:lnTo>
                  <a:lnTo>
                    <a:pt x="878" y="523"/>
                  </a:lnTo>
                  <a:lnTo>
                    <a:pt x="880" y="588"/>
                  </a:lnTo>
                  <a:lnTo>
                    <a:pt x="880" y="523"/>
                  </a:lnTo>
                  <a:lnTo>
                    <a:pt x="881" y="588"/>
                  </a:lnTo>
                  <a:lnTo>
                    <a:pt x="882" y="523"/>
                  </a:lnTo>
                  <a:lnTo>
                    <a:pt x="883" y="588"/>
                  </a:lnTo>
                  <a:lnTo>
                    <a:pt x="884" y="457"/>
                  </a:lnTo>
                  <a:lnTo>
                    <a:pt x="884" y="392"/>
                  </a:lnTo>
                  <a:lnTo>
                    <a:pt x="885" y="523"/>
                  </a:lnTo>
                  <a:lnTo>
                    <a:pt x="887" y="588"/>
                  </a:lnTo>
                  <a:lnTo>
                    <a:pt x="888" y="523"/>
                  </a:lnTo>
                  <a:lnTo>
                    <a:pt x="889" y="588"/>
                  </a:lnTo>
                  <a:lnTo>
                    <a:pt x="889" y="457"/>
                  </a:lnTo>
                  <a:lnTo>
                    <a:pt x="890" y="523"/>
                  </a:lnTo>
                  <a:lnTo>
                    <a:pt x="891" y="392"/>
                  </a:lnTo>
                  <a:lnTo>
                    <a:pt x="892" y="588"/>
                  </a:lnTo>
                  <a:lnTo>
                    <a:pt x="893" y="327"/>
                  </a:lnTo>
                  <a:lnTo>
                    <a:pt x="893" y="588"/>
                  </a:lnTo>
                  <a:lnTo>
                    <a:pt x="894" y="523"/>
                  </a:lnTo>
                  <a:lnTo>
                    <a:pt x="895" y="588"/>
                  </a:lnTo>
                  <a:lnTo>
                    <a:pt x="896" y="523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713" name="Group 2712"/>
            <p:cNvGrpSpPr/>
            <p:nvPr/>
          </p:nvGrpSpPr>
          <p:grpSpPr>
            <a:xfrm>
              <a:off x="1315336" y="4178300"/>
              <a:ext cx="1728099" cy="1343211"/>
              <a:chOff x="4395910" y="2508709"/>
              <a:chExt cx="1841781" cy="1343211"/>
            </a:xfrm>
          </p:grpSpPr>
          <p:sp>
            <p:nvSpPr>
              <p:cNvPr id="2714" name="Line 320"/>
              <p:cNvSpPr>
                <a:spLocks noChangeShapeType="1"/>
              </p:cNvSpPr>
              <p:nvPr/>
            </p:nvSpPr>
            <p:spPr bwMode="auto">
              <a:xfrm>
                <a:off x="4716866" y="3705684"/>
                <a:ext cx="152082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5" name="Line 321"/>
              <p:cNvSpPr>
                <a:spLocks noChangeShapeType="1"/>
              </p:cNvSpPr>
              <p:nvPr/>
            </p:nvSpPr>
            <p:spPr bwMode="auto">
              <a:xfrm>
                <a:off x="4718454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6" name="Line 322"/>
              <p:cNvSpPr>
                <a:spLocks noChangeShapeType="1"/>
              </p:cNvSpPr>
              <p:nvPr/>
            </p:nvSpPr>
            <p:spPr bwMode="auto">
              <a:xfrm>
                <a:off x="4769254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7" name="Line 323"/>
              <p:cNvSpPr>
                <a:spLocks noChangeShapeType="1"/>
              </p:cNvSpPr>
              <p:nvPr/>
            </p:nvSpPr>
            <p:spPr bwMode="auto">
              <a:xfrm>
                <a:off x="4820054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8" name="Line 324"/>
              <p:cNvSpPr>
                <a:spLocks noChangeShapeType="1"/>
              </p:cNvSpPr>
              <p:nvPr/>
            </p:nvSpPr>
            <p:spPr bwMode="auto">
              <a:xfrm>
                <a:off x="48692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9" name="Line 325"/>
              <p:cNvSpPr>
                <a:spLocks noChangeShapeType="1"/>
              </p:cNvSpPr>
              <p:nvPr/>
            </p:nvSpPr>
            <p:spPr bwMode="auto">
              <a:xfrm>
                <a:off x="49200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0" name="Line 326"/>
              <p:cNvSpPr>
                <a:spLocks noChangeShapeType="1"/>
              </p:cNvSpPr>
              <p:nvPr/>
            </p:nvSpPr>
            <p:spPr bwMode="auto">
              <a:xfrm>
                <a:off x="49708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1" name="Line 327"/>
              <p:cNvSpPr>
                <a:spLocks noChangeShapeType="1"/>
              </p:cNvSpPr>
              <p:nvPr/>
            </p:nvSpPr>
            <p:spPr bwMode="auto">
              <a:xfrm>
                <a:off x="50216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2" name="Line 328"/>
              <p:cNvSpPr>
                <a:spLocks noChangeShapeType="1"/>
              </p:cNvSpPr>
              <p:nvPr/>
            </p:nvSpPr>
            <p:spPr bwMode="auto">
              <a:xfrm>
                <a:off x="5074054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3" name="Line 329"/>
              <p:cNvSpPr>
                <a:spLocks noChangeShapeType="1"/>
              </p:cNvSpPr>
              <p:nvPr/>
            </p:nvSpPr>
            <p:spPr bwMode="auto">
              <a:xfrm>
                <a:off x="5124854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4" name="Line 330"/>
              <p:cNvSpPr>
                <a:spLocks noChangeShapeType="1"/>
              </p:cNvSpPr>
              <p:nvPr/>
            </p:nvSpPr>
            <p:spPr bwMode="auto">
              <a:xfrm>
                <a:off x="51740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5" name="Line 331"/>
              <p:cNvSpPr>
                <a:spLocks noChangeShapeType="1"/>
              </p:cNvSpPr>
              <p:nvPr/>
            </p:nvSpPr>
            <p:spPr bwMode="auto">
              <a:xfrm>
                <a:off x="52248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6" name="Line 332"/>
              <p:cNvSpPr>
                <a:spLocks noChangeShapeType="1"/>
              </p:cNvSpPr>
              <p:nvPr/>
            </p:nvSpPr>
            <p:spPr bwMode="auto">
              <a:xfrm>
                <a:off x="52756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7" name="Line 333"/>
              <p:cNvSpPr>
                <a:spLocks noChangeShapeType="1"/>
              </p:cNvSpPr>
              <p:nvPr/>
            </p:nvSpPr>
            <p:spPr bwMode="auto">
              <a:xfrm>
                <a:off x="53264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8" name="Line 334"/>
              <p:cNvSpPr>
                <a:spLocks noChangeShapeType="1"/>
              </p:cNvSpPr>
              <p:nvPr/>
            </p:nvSpPr>
            <p:spPr bwMode="auto">
              <a:xfrm>
                <a:off x="53772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9" name="Line 335"/>
              <p:cNvSpPr>
                <a:spLocks noChangeShapeType="1"/>
              </p:cNvSpPr>
              <p:nvPr/>
            </p:nvSpPr>
            <p:spPr bwMode="auto">
              <a:xfrm>
                <a:off x="5428066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0" name="Line 336"/>
              <p:cNvSpPr>
                <a:spLocks noChangeShapeType="1"/>
              </p:cNvSpPr>
              <p:nvPr/>
            </p:nvSpPr>
            <p:spPr bwMode="auto">
              <a:xfrm>
                <a:off x="54772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1" name="Line 337"/>
              <p:cNvSpPr>
                <a:spLocks noChangeShapeType="1"/>
              </p:cNvSpPr>
              <p:nvPr/>
            </p:nvSpPr>
            <p:spPr bwMode="auto">
              <a:xfrm>
                <a:off x="55280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2" name="Line 338"/>
              <p:cNvSpPr>
                <a:spLocks noChangeShapeType="1"/>
              </p:cNvSpPr>
              <p:nvPr/>
            </p:nvSpPr>
            <p:spPr bwMode="auto">
              <a:xfrm>
                <a:off x="55788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3" name="Line 339"/>
              <p:cNvSpPr>
                <a:spLocks noChangeShapeType="1"/>
              </p:cNvSpPr>
              <p:nvPr/>
            </p:nvSpPr>
            <p:spPr bwMode="auto">
              <a:xfrm>
                <a:off x="56296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4" name="Line 340"/>
              <p:cNvSpPr>
                <a:spLocks noChangeShapeType="1"/>
              </p:cNvSpPr>
              <p:nvPr/>
            </p:nvSpPr>
            <p:spPr bwMode="auto">
              <a:xfrm>
                <a:off x="56804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5" name="Line 341"/>
              <p:cNvSpPr>
                <a:spLocks noChangeShapeType="1"/>
              </p:cNvSpPr>
              <p:nvPr/>
            </p:nvSpPr>
            <p:spPr bwMode="auto">
              <a:xfrm>
                <a:off x="57312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6" name="Line 342"/>
              <p:cNvSpPr>
                <a:spLocks noChangeShapeType="1"/>
              </p:cNvSpPr>
              <p:nvPr/>
            </p:nvSpPr>
            <p:spPr bwMode="auto">
              <a:xfrm>
                <a:off x="5780491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7" name="Line 343"/>
              <p:cNvSpPr>
                <a:spLocks noChangeShapeType="1"/>
              </p:cNvSpPr>
              <p:nvPr/>
            </p:nvSpPr>
            <p:spPr bwMode="auto">
              <a:xfrm>
                <a:off x="5831291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8" name="Line 344"/>
              <p:cNvSpPr>
                <a:spLocks noChangeShapeType="1"/>
              </p:cNvSpPr>
              <p:nvPr/>
            </p:nvSpPr>
            <p:spPr bwMode="auto">
              <a:xfrm>
                <a:off x="58836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9" name="Line 345"/>
              <p:cNvSpPr>
                <a:spLocks noChangeShapeType="1"/>
              </p:cNvSpPr>
              <p:nvPr/>
            </p:nvSpPr>
            <p:spPr bwMode="auto">
              <a:xfrm>
                <a:off x="59344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0" name="Line 346"/>
              <p:cNvSpPr>
                <a:spLocks noChangeShapeType="1"/>
              </p:cNvSpPr>
              <p:nvPr/>
            </p:nvSpPr>
            <p:spPr bwMode="auto">
              <a:xfrm>
                <a:off x="59852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1" name="Line 347"/>
              <p:cNvSpPr>
                <a:spLocks noChangeShapeType="1"/>
              </p:cNvSpPr>
              <p:nvPr/>
            </p:nvSpPr>
            <p:spPr bwMode="auto">
              <a:xfrm>
                <a:off x="6036079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2" name="Line 348"/>
              <p:cNvSpPr>
                <a:spLocks noChangeShapeType="1"/>
              </p:cNvSpPr>
              <p:nvPr/>
            </p:nvSpPr>
            <p:spPr bwMode="auto">
              <a:xfrm>
                <a:off x="6085291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3" name="Line 349"/>
              <p:cNvSpPr>
                <a:spLocks noChangeShapeType="1"/>
              </p:cNvSpPr>
              <p:nvPr/>
            </p:nvSpPr>
            <p:spPr bwMode="auto">
              <a:xfrm>
                <a:off x="6136091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4" name="Line 350"/>
              <p:cNvSpPr>
                <a:spLocks noChangeShapeType="1"/>
              </p:cNvSpPr>
              <p:nvPr/>
            </p:nvSpPr>
            <p:spPr bwMode="auto">
              <a:xfrm>
                <a:off x="6186891" y="370568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5" name="Line 351"/>
              <p:cNvSpPr>
                <a:spLocks noChangeShapeType="1"/>
              </p:cNvSpPr>
              <p:nvPr/>
            </p:nvSpPr>
            <p:spPr bwMode="auto">
              <a:xfrm>
                <a:off x="4718454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6" name="Line 352"/>
              <p:cNvSpPr>
                <a:spLocks noChangeShapeType="1"/>
              </p:cNvSpPr>
              <p:nvPr/>
            </p:nvSpPr>
            <p:spPr bwMode="auto">
              <a:xfrm>
                <a:off x="4820054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7" name="Line 353"/>
              <p:cNvSpPr>
                <a:spLocks noChangeShapeType="1"/>
              </p:cNvSpPr>
              <p:nvPr/>
            </p:nvSpPr>
            <p:spPr bwMode="auto">
              <a:xfrm>
                <a:off x="4920066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8" name="Line 354"/>
              <p:cNvSpPr>
                <a:spLocks noChangeShapeType="1"/>
              </p:cNvSpPr>
              <p:nvPr/>
            </p:nvSpPr>
            <p:spPr bwMode="auto">
              <a:xfrm>
                <a:off x="5021666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9" name="Line 355"/>
              <p:cNvSpPr>
                <a:spLocks noChangeShapeType="1"/>
              </p:cNvSpPr>
              <p:nvPr/>
            </p:nvSpPr>
            <p:spPr bwMode="auto">
              <a:xfrm>
                <a:off x="5124854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0" name="Line 356"/>
              <p:cNvSpPr>
                <a:spLocks noChangeShapeType="1"/>
              </p:cNvSpPr>
              <p:nvPr/>
            </p:nvSpPr>
            <p:spPr bwMode="auto">
              <a:xfrm>
                <a:off x="5224866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1" name="Line 357"/>
              <p:cNvSpPr>
                <a:spLocks noChangeShapeType="1"/>
              </p:cNvSpPr>
              <p:nvPr/>
            </p:nvSpPr>
            <p:spPr bwMode="auto">
              <a:xfrm>
                <a:off x="5326466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2" name="Line 358"/>
              <p:cNvSpPr>
                <a:spLocks noChangeShapeType="1"/>
              </p:cNvSpPr>
              <p:nvPr/>
            </p:nvSpPr>
            <p:spPr bwMode="auto">
              <a:xfrm>
                <a:off x="5428066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3" name="Line 359"/>
              <p:cNvSpPr>
                <a:spLocks noChangeShapeType="1"/>
              </p:cNvSpPr>
              <p:nvPr/>
            </p:nvSpPr>
            <p:spPr bwMode="auto">
              <a:xfrm>
                <a:off x="5528079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4" name="Line 360"/>
              <p:cNvSpPr>
                <a:spLocks noChangeShapeType="1"/>
              </p:cNvSpPr>
              <p:nvPr/>
            </p:nvSpPr>
            <p:spPr bwMode="auto">
              <a:xfrm>
                <a:off x="5629679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5" name="Line 361"/>
              <p:cNvSpPr>
                <a:spLocks noChangeShapeType="1"/>
              </p:cNvSpPr>
              <p:nvPr/>
            </p:nvSpPr>
            <p:spPr bwMode="auto">
              <a:xfrm>
                <a:off x="5731279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6" name="Line 362"/>
              <p:cNvSpPr>
                <a:spLocks noChangeShapeType="1"/>
              </p:cNvSpPr>
              <p:nvPr/>
            </p:nvSpPr>
            <p:spPr bwMode="auto">
              <a:xfrm>
                <a:off x="5831291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7" name="Line 363"/>
              <p:cNvSpPr>
                <a:spLocks noChangeShapeType="1"/>
              </p:cNvSpPr>
              <p:nvPr/>
            </p:nvSpPr>
            <p:spPr bwMode="auto">
              <a:xfrm>
                <a:off x="5934479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8" name="Line 364"/>
              <p:cNvSpPr>
                <a:spLocks noChangeShapeType="1"/>
              </p:cNvSpPr>
              <p:nvPr/>
            </p:nvSpPr>
            <p:spPr bwMode="auto">
              <a:xfrm>
                <a:off x="6036079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9" name="Line 365"/>
              <p:cNvSpPr>
                <a:spLocks noChangeShapeType="1"/>
              </p:cNvSpPr>
              <p:nvPr/>
            </p:nvSpPr>
            <p:spPr bwMode="auto">
              <a:xfrm>
                <a:off x="6136091" y="370568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0" name="Rectangle 368"/>
              <p:cNvSpPr>
                <a:spLocks noChangeArrowheads="1"/>
              </p:cNvSpPr>
              <p:nvPr/>
            </p:nvSpPr>
            <p:spPr bwMode="auto">
              <a:xfrm>
                <a:off x="4849868" y="3728809"/>
                <a:ext cx="14427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2.0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61" name="Rectangle 371"/>
              <p:cNvSpPr>
                <a:spLocks noChangeArrowheads="1"/>
              </p:cNvSpPr>
              <p:nvPr/>
            </p:nvSpPr>
            <p:spPr bwMode="auto">
              <a:xfrm>
                <a:off x="5154668" y="3728809"/>
                <a:ext cx="14427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2.6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62" name="Rectangle 374"/>
              <p:cNvSpPr>
                <a:spLocks noChangeArrowheads="1"/>
              </p:cNvSpPr>
              <p:nvPr/>
            </p:nvSpPr>
            <p:spPr bwMode="auto">
              <a:xfrm>
                <a:off x="5457881" y="3728809"/>
                <a:ext cx="14427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3.2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63" name="Rectangle 377"/>
              <p:cNvSpPr>
                <a:spLocks noChangeArrowheads="1"/>
              </p:cNvSpPr>
              <p:nvPr/>
            </p:nvSpPr>
            <p:spPr bwMode="auto">
              <a:xfrm>
                <a:off x="5761093" y="3728809"/>
                <a:ext cx="14427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3.8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64" name="Rectangle 380"/>
              <p:cNvSpPr>
                <a:spLocks noChangeArrowheads="1"/>
              </p:cNvSpPr>
              <p:nvPr/>
            </p:nvSpPr>
            <p:spPr bwMode="auto">
              <a:xfrm>
                <a:off x="6065893" y="3728809"/>
                <a:ext cx="14427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4.4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65" name="Line 382"/>
              <p:cNvSpPr>
                <a:spLocks noChangeShapeType="1"/>
              </p:cNvSpPr>
              <p:nvPr/>
            </p:nvSpPr>
            <p:spPr bwMode="auto">
              <a:xfrm flipV="1">
                <a:off x="4716866" y="2508709"/>
                <a:ext cx="0" cy="11969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6" name="Line 383"/>
              <p:cNvSpPr>
                <a:spLocks noChangeShapeType="1"/>
              </p:cNvSpPr>
              <p:nvPr/>
            </p:nvSpPr>
            <p:spPr bwMode="auto">
              <a:xfrm flipH="1">
                <a:off x="4715279" y="37056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7" name="Line 384"/>
              <p:cNvSpPr>
                <a:spLocks noChangeShapeType="1"/>
              </p:cNvSpPr>
              <p:nvPr/>
            </p:nvSpPr>
            <p:spPr bwMode="auto">
              <a:xfrm flipH="1">
                <a:off x="4715279" y="368187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8" name="Line 385"/>
              <p:cNvSpPr>
                <a:spLocks noChangeShapeType="1"/>
              </p:cNvSpPr>
              <p:nvPr/>
            </p:nvSpPr>
            <p:spPr bwMode="auto">
              <a:xfrm flipH="1">
                <a:off x="4715279" y="36548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9" name="Line 386"/>
              <p:cNvSpPr>
                <a:spLocks noChangeShapeType="1"/>
              </p:cNvSpPr>
              <p:nvPr/>
            </p:nvSpPr>
            <p:spPr bwMode="auto">
              <a:xfrm flipH="1">
                <a:off x="4715279" y="362789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0" name="Line 387"/>
              <p:cNvSpPr>
                <a:spLocks noChangeShapeType="1"/>
              </p:cNvSpPr>
              <p:nvPr/>
            </p:nvSpPr>
            <p:spPr bwMode="auto">
              <a:xfrm flipH="1">
                <a:off x="4715279" y="36040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1" name="Line 388"/>
              <p:cNvSpPr>
                <a:spLocks noChangeShapeType="1"/>
              </p:cNvSpPr>
              <p:nvPr/>
            </p:nvSpPr>
            <p:spPr bwMode="auto">
              <a:xfrm flipH="1">
                <a:off x="4715279" y="357709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2" name="Line 389"/>
              <p:cNvSpPr>
                <a:spLocks noChangeShapeType="1"/>
              </p:cNvSpPr>
              <p:nvPr/>
            </p:nvSpPr>
            <p:spPr bwMode="auto">
              <a:xfrm flipH="1">
                <a:off x="4715279" y="35532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3" name="Line 390"/>
              <p:cNvSpPr>
                <a:spLocks noChangeShapeType="1"/>
              </p:cNvSpPr>
              <p:nvPr/>
            </p:nvSpPr>
            <p:spPr bwMode="auto">
              <a:xfrm flipH="1">
                <a:off x="4715279" y="352629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4" name="Line 391"/>
              <p:cNvSpPr>
                <a:spLocks noChangeShapeType="1"/>
              </p:cNvSpPr>
              <p:nvPr/>
            </p:nvSpPr>
            <p:spPr bwMode="auto">
              <a:xfrm flipH="1">
                <a:off x="4715279" y="34993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5" name="Line 392"/>
              <p:cNvSpPr>
                <a:spLocks noChangeShapeType="1"/>
              </p:cNvSpPr>
              <p:nvPr/>
            </p:nvSpPr>
            <p:spPr bwMode="auto">
              <a:xfrm flipH="1">
                <a:off x="4715279" y="347549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6" name="Line 393"/>
              <p:cNvSpPr>
                <a:spLocks noChangeShapeType="1"/>
              </p:cNvSpPr>
              <p:nvPr/>
            </p:nvSpPr>
            <p:spPr bwMode="auto">
              <a:xfrm flipH="1">
                <a:off x="4715279" y="34485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7" name="Line 394"/>
              <p:cNvSpPr>
                <a:spLocks noChangeShapeType="1"/>
              </p:cNvSpPr>
              <p:nvPr/>
            </p:nvSpPr>
            <p:spPr bwMode="auto">
              <a:xfrm flipH="1">
                <a:off x="4715279" y="342469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8" name="Line 395"/>
              <p:cNvSpPr>
                <a:spLocks noChangeShapeType="1"/>
              </p:cNvSpPr>
              <p:nvPr/>
            </p:nvSpPr>
            <p:spPr bwMode="auto">
              <a:xfrm flipH="1">
                <a:off x="4715279" y="33977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9" name="Line 396"/>
              <p:cNvSpPr>
                <a:spLocks noChangeShapeType="1"/>
              </p:cNvSpPr>
              <p:nvPr/>
            </p:nvSpPr>
            <p:spPr bwMode="auto">
              <a:xfrm flipH="1">
                <a:off x="4715279" y="33723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0" name="Line 397"/>
              <p:cNvSpPr>
                <a:spLocks noChangeShapeType="1"/>
              </p:cNvSpPr>
              <p:nvPr/>
            </p:nvSpPr>
            <p:spPr bwMode="auto">
              <a:xfrm flipH="1">
                <a:off x="4715279" y="33469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1" name="Line 398"/>
              <p:cNvSpPr>
                <a:spLocks noChangeShapeType="1"/>
              </p:cNvSpPr>
              <p:nvPr/>
            </p:nvSpPr>
            <p:spPr bwMode="auto">
              <a:xfrm flipH="1">
                <a:off x="4715279" y="33215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2" name="Line 399"/>
              <p:cNvSpPr>
                <a:spLocks noChangeShapeType="1"/>
              </p:cNvSpPr>
              <p:nvPr/>
            </p:nvSpPr>
            <p:spPr bwMode="auto">
              <a:xfrm flipH="1">
                <a:off x="4715279" y="32945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3" name="Line 400"/>
              <p:cNvSpPr>
                <a:spLocks noChangeShapeType="1"/>
              </p:cNvSpPr>
              <p:nvPr/>
            </p:nvSpPr>
            <p:spPr bwMode="auto">
              <a:xfrm flipH="1">
                <a:off x="4715279" y="327070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4" name="Line 401"/>
              <p:cNvSpPr>
                <a:spLocks noChangeShapeType="1"/>
              </p:cNvSpPr>
              <p:nvPr/>
            </p:nvSpPr>
            <p:spPr bwMode="auto">
              <a:xfrm flipH="1">
                <a:off x="4715279" y="32437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5" name="Line 402"/>
              <p:cNvSpPr>
                <a:spLocks noChangeShapeType="1"/>
              </p:cNvSpPr>
              <p:nvPr/>
            </p:nvSpPr>
            <p:spPr bwMode="auto">
              <a:xfrm flipH="1">
                <a:off x="4715279" y="32183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6" name="Line 403"/>
              <p:cNvSpPr>
                <a:spLocks noChangeShapeType="1"/>
              </p:cNvSpPr>
              <p:nvPr/>
            </p:nvSpPr>
            <p:spPr bwMode="auto">
              <a:xfrm flipH="1">
                <a:off x="4715279" y="31929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7" name="Line 404"/>
              <p:cNvSpPr>
                <a:spLocks noChangeShapeType="1"/>
              </p:cNvSpPr>
              <p:nvPr/>
            </p:nvSpPr>
            <p:spPr bwMode="auto">
              <a:xfrm flipH="1">
                <a:off x="4715279" y="316593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8" name="Line 405"/>
              <p:cNvSpPr>
                <a:spLocks noChangeShapeType="1"/>
              </p:cNvSpPr>
              <p:nvPr/>
            </p:nvSpPr>
            <p:spPr bwMode="auto">
              <a:xfrm flipH="1">
                <a:off x="4715279" y="31421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9" name="Line 406"/>
              <p:cNvSpPr>
                <a:spLocks noChangeShapeType="1"/>
              </p:cNvSpPr>
              <p:nvPr/>
            </p:nvSpPr>
            <p:spPr bwMode="auto">
              <a:xfrm flipH="1">
                <a:off x="4715279" y="311513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0" name="Line 407"/>
              <p:cNvSpPr>
                <a:spLocks noChangeShapeType="1"/>
              </p:cNvSpPr>
              <p:nvPr/>
            </p:nvSpPr>
            <p:spPr bwMode="auto">
              <a:xfrm flipH="1">
                <a:off x="4715279" y="309132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1" name="Line 408"/>
              <p:cNvSpPr>
                <a:spLocks noChangeShapeType="1"/>
              </p:cNvSpPr>
              <p:nvPr/>
            </p:nvSpPr>
            <p:spPr bwMode="auto">
              <a:xfrm flipH="1">
                <a:off x="4715279" y="306433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2" name="Line 409"/>
              <p:cNvSpPr>
                <a:spLocks noChangeShapeType="1"/>
              </p:cNvSpPr>
              <p:nvPr/>
            </p:nvSpPr>
            <p:spPr bwMode="auto">
              <a:xfrm flipH="1">
                <a:off x="4715279" y="303734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3" name="Line 410"/>
              <p:cNvSpPr>
                <a:spLocks noChangeShapeType="1"/>
              </p:cNvSpPr>
              <p:nvPr/>
            </p:nvSpPr>
            <p:spPr bwMode="auto">
              <a:xfrm flipH="1">
                <a:off x="4715279" y="301353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4" name="Line 411"/>
              <p:cNvSpPr>
                <a:spLocks noChangeShapeType="1"/>
              </p:cNvSpPr>
              <p:nvPr/>
            </p:nvSpPr>
            <p:spPr bwMode="auto">
              <a:xfrm flipH="1">
                <a:off x="4715279" y="298654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5" name="Line 412"/>
              <p:cNvSpPr>
                <a:spLocks noChangeShapeType="1"/>
              </p:cNvSpPr>
              <p:nvPr/>
            </p:nvSpPr>
            <p:spPr bwMode="auto">
              <a:xfrm flipH="1">
                <a:off x="4715279" y="296273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6" name="Line 413"/>
              <p:cNvSpPr>
                <a:spLocks noChangeShapeType="1"/>
              </p:cNvSpPr>
              <p:nvPr/>
            </p:nvSpPr>
            <p:spPr bwMode="auto">
              <a:xfrm flipH="1">
                <a:off x="4715279" y="293574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7" name="Line 414"/>
              <p:cNvSpPr>
                <a:spLocks noChangeShapeType="1"/>
              </p:cNvSpPr>
              <p:nvPr/>
            </p:nvSpPr>
            <p:spPr bwMode="auto">
              <a:xfrm flipH="1">
                <a:off x="4715279" y="291034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8" name="Line 415"/>
              <p:cNvSpPr>
                <a:spLocks noChangeShapeType="1"/>
              </p:cNvSpPr>
              <p:nvPr/>
            </p:nvSpPr>
            <p:spPr bwMode="auto">
              <a:xfrm flipH="1">
                <a:off x="4715279" y="2884947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9" name="Line 416"/>
              <p:cNvSpPr>
                <a:spLocks noChangeShapeType="1"/>
              </p:cNvSpPr>
              <p:nvPr/>
            </p:nvSpPr>
            <p:spPr bwMode="auto">
              <a:xfrm flipH="1">
                <a:off x="4715279" y="28579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0" name="Line 417"/>
              <p:cNvSpPr>
                <a:spLocks noChangeShapeType="1"/>
              </p:cNvSpPr>
              <p:nvPr/>
            </p:nvSpPr>
            <p:spPr bwMode="auto">
              <a:xfrm flipH="1">
                <a:off x="4715279" y="28325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1" name="Line 418"/>
              <p:cNvSpPr>
                <a:spLocks noChangeShapeType="1"/>
              </p:cNvSpPr>
              <p:nvPr/>
            </p:nvSpPr>
            <p:spPr bwMode="auto">
              <a:xfrm flipH="1">
                <a:off x="4715279" y="28071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2" name="Line 419"/>
              <p:cNvSpPr>
                <a:spLocks noChangeShapeType="1"/>
              </p:cNvSpPr>
              <p:nvPr/>
            </p:nvSpPr>
            <p:spPr bwMode="auto">
              <a:xfrm flipH="1">
                <a:off x="4715279" y="27817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3" name="Line 420"/>
              <p:cNvSpPr>
                <a:spLocks noChangeShapeType="1"/>
              </p:cNvSpPr>
              <p:nvPr/>
            </p:nvSpPr>
            <p:spPr bwMode="auto">
              <a:xfrm flipH="1">
                <a:off x="4715279" y="27563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4" name="Line 421"/>
              <p:cNvSpPr>
                <a:spLocks noChangeShapeType="1"/>
              </p:cNvSpPr>
              <p:nvPr/>
            </p:nvSpPr>
            <p:spPr bwMode="auto">
              <a:xfrm flipH="1">
                <a:off x="4715279" y="27309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5" name="Line 422"/>
              <p:cNvSpPr>
                <a:spLocks noChangeShapeType="1"/>
              </p:cNvSpPr>
              <p:nvPr/>
            </p:nvSpPr>
            <p:spPr bwMode="auto">
              <a:xfrm flipH="1">
                <a:off x="4715279" y="270397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6" name="Line 423"/>
              <p:cNvSpPr>
                <a:spLocks noChangeShapeType="1"/>
              </p:cNvSpPr>
              <p:nvPr/>
            </p:nvSpPr>
            <p:spPr bwMode="auto">
              <a:xfrm flipH="1">
                <a:off x="4715279" y="26801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7" name="Line 424"/>
              <p:cNvSpPr>
                <a:spLocks noChangeShapeType="1"/>
              </p:cNvSpPr>
              <p:nvPr/>
            </p:nvSpPr>
            <p:spPr bwMode="auto">
              <a:xfrm flipH="1">
                <a:off x="4715279" y="265317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8" name="Line 425"/>
              <p:cNvSpPr>
                <a:spLocks noChangeShapeType="1"/>
              </p:cNvSpPr>
              <p:nvPr/>
            </p:nvSpPr>
            <p:spPr bwMode="auto">
              <a:xfrm flipH="1">
                <a:off x="4715279" y="2629359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9" name="Line 426"/>
              <p:cNvSpPr>
                <a:spLocks noChangeShapeType="1"/>
              </p:cNvSpPr>
              <p:nvPr/>
            </p:nvSpPr>
            <p:spPr bwMode="auto">
              <a:xfrm flipH="1">
                <a:off x="4715279" y="260237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0" name="Line 427"/>
              <p:cNvSpPr>
                <a:spLocks noChangeShapeType="1"/>
              </p:cNvSpPr>
              <p:nvPr/>
            </p:nvSpPr>
            <p:spPr bwMode="auto">
              <a:xfrm flipH="1">
                <a:off x="4715279" y="25753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1" name="Line 428"/>
              <p:cNvSpPr>
                <a:spLocks noChangeShapeType="1"/>
              </p:cNvSpPr>
              <p:nvPr/>
            </p:nvSpPr>
            <p:spPr bwMode="auto">
              <a:xfrm flipH="1">
                <a:off x="4715279" y="2551572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2" name="Line 429"/>
              <p:cNvSpPr>
                <a:spLocks noChangeShapeType="1"/>
              </p:cNvSpPr>
              <p:nvPr/>
            </p:nvSpPr>
            <p:spPr bwMode="auto">
              <a:xfrm flipH="1">
                <a:off x="4715279" y="2524584"/>
                <a:ext cx="15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3" name="Line 430"/>
              <p:cNvSpPr>
                <a:spLocks noChangeShapeType="1"/>
              </p:cNvSpPr>
              <p:nvPr/>
            </p:nvSpPr>
            <p:spPr bwMode="auto">
              <a:xfrm flipH="1">
                <a:off x="4712104" y="37056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4" name="Line 431"/>
              <p:cNvSpPr>
                <a:spLocks noChangeShapeType="1"/>
              </p:cNvSpPr>
              <p:nvPr/>
            </p:nvSpPr>
            <p:spPr bwMode="auto">
              <a:xfrm flipH="1">
                <a:off x="4712104" y="36548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5" name="Line 432"/>
              <p:cNvSpPr>
                <a:spLocks noChangeShapeType="1"/>
              </p:cNvSpPr>
              <p:nvPr/>
            </p:nvSpPr>
            <p:spPr bwMode="auto">
              <a:xfrm flipH="1">
                <a:off x="4712104" y="36040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6" name="Line 433"/>
              <p:cNvSpPr>
                <a:spLocks noChangeShapeType="1"/>
              </p:cNvSpPr>
              <p:nvPr/>
            </p:nvSpPr>
            <p:spPr bwMode="auto">
              <a:xfrm flipH="1">
                <a:off x="4712104" y="35532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7" name="Line 434"/>
              <p:cNvSpPr>
                <a:spLocks noChangeShapeType="1"/>
              </p:cNvSpPr>
              <p:nvPr/>
            </p:nvSpPr>
            <p:spPr bwMode="auto">
              <a:xfrm flipH="1">
                <a:off x="4712104" y="349930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8" name="Line 435"/>
              <p:cNvSpPr>
                <a:spLocks noChangeShapeType="1"/>
              </p:cNvSpPr>
              <p:nvPr/>
            </p:nvSpPr>
            <p:spPr bwMode="auto">
              <a:xfrm flipH="1">
                <a:off x="4712104" y="344850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9" name="Line 436"/>
              <p:cNvSpPr>
                <a:spLocks noChangeShapeType="1"/>
              </p:cNvSpPr>
              <p:nvPr/>
            </p:nvSpPr>
            <p:spPr bwMode="auto">
              <a:xfrm flipH="1">
                <a:off x="4712104" y="339770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0" name="Line 437"/>
              <p:cNvSpPr>
                <a:spLocks noChangeShapeType="1"/>
              </p:cNvSpPr>
              <p:nvPr/>
            </p:nvSpPr>
            <p:spPr bwMode="auto">
              <a:xfrm flipH="1">
                <a:off x="4712104" y="334690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1" name="Line 438"/>
              <p:cNvSpPr>
                <a:spLocks noChangeShapeType="1"/>
              </p:cNvSpPr>
              <p:nvPr/>
            </p:nvSpPr>
            <p:spPr bwMode="auto">
              <a:xfrm flipH="1">
                <a:off x="4712104" y="3294522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2" name="Line 439"/>
              <p:cNvSpPr>
                <a:spLocks noChangeShapeType="1"/>
              </p:cNvSpPr>
              <p:nvPr/>
            </p:nvSpPr>
            <p:spPr bwMode="auto">
              <a:xfrm flipH="1">
                <a:off x="4712104" y="3243722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3" name="Line 440"/>
              <p:cNvSpPr>
                <a:spLocks noChangeShapeType="1"/>
              </p:cNvSpPr>
              <p:nvPr/>
            </p:nvSpPr>
            <p:spPr bwMode="auto">
              <a:xfrm flipH="1">
                <a:off x="4712104" y="3192922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4" name="Line 441"/>
              <p:cNvSpPr>
                <a:spLocks noChangeShapeType="1"/>
              </p:cNvSpPr>
              <p:nvPr/>
            </p:nvSpPr>
            <p:spPr bwMode="auto">
              <a:xfrm flipH="1">
                <a:off x="4712104" y="3142122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5" name="Line 442"/>
              <p:cNvSpPr>
                <a:spLocks noChangeShapeType="1"/>
              </p:cNvSpPr>
              <p:nvPr/>
            </p:nvSpPr>
            <p:spPr bwMode="auto">
              <a:xfrm flipH="1">
                <a:off x="4712104" y="3091322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6" name="Line 443"/>
              <p:cNvSpPr>
                <a:spLocks noChangeShapeType="1"/>
              </p:cNvSpPr>
              <p:nvPr/>
            </p:nvSpPr>
            <p:spPr bwMode="auto">
              <a:xfrm flipH="1">
                <a:off x="4712104" y="3037347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7" name="Line 444"/>
              <p:cNvSpPr>
                <a:spLocks noChangeShapeType="1"/>
              </p:cNvSpPr>
              <p:nvPr/>
            </p:nvSpPr>
            <p:spPr bwMode="auto">
              <a:xfrm flipH="1">
                <a:off x="4712104" y="2986547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8" name="Line 445"/>
              <p:cNvSpPr>
                <a:spLocks noChangeShapeType="1"/>
              </p:cNvSpPr>
              <p:nvPr/>
            </p:nvSpPr>
            <p:spPr bwMode="auto">
              <a:xfrm flipH="1">
                <a:off x="4712104" y="2935747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9" name="Line 446"/>
              <p:cNvSpPr>
                <a:spLocks noChangeShapeType="1"/>
              </p:cNvSpPr>
              <p:nvPr/>
            </p:nvSpPr>
            <p:spPr bwMode="auto">
              <a:xfrm flipH="1">
                <a:off x="4712104" y="2884947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0" name="Line 447"/>
              <p:cNvSpPr>
                <a:spLocks noChangeShapeType="1"/>
              </p:cNvSpPr>
              <p:nvPr/>
            </p:nvSpPr>
            <p:spPr bwMode="auto">
              <a:xfrm flipH="1">
                <a:off x="4712104" y="283255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1" name="Line 448"/>
              <p:cNvSpPr>
                <a:spLocks noChangeShapeType="1"/>
              </p:cNvSpPr>
              <p:nvPr/>
            </p:nvSpPr>
            <p:spPr bwMode="auto">
              <a:xfrm flipH="1">
                <a:off x="4712104" y="278175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2" name="Line 449"/>
              <p:cNvSpPr>
                <a:spLocks noChangeShapeType="1"/>
              </p:cNvSpPr>
              <p:nvPr/>
            </p:nvSpPr>
            <p:spPr bwMode="auto">
              <a:xfrm flipH="1">
                <a:off x="4712104" y="273095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3" name="Line 450"/>
              <p:cNvSpPr>
                <a:spLocks noChangeShapeType="1"/>
              </p:cNvSpPr>
              <p:nvPr/>
            </p:nvSpPr>
            <p:spPr bwMode="auto">
              <a:xfrm flipH="1">
                <a:off x="4712104" y="268015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4" name="Line 451"/>
              <p:cNvSpPr>
                <a:spLocks noChangeShapeType="1"/>
              </p:cNvSpPr>
              <p:nvPr/>
            </p:nvSpPr>
            <p:spPr bwMode="auto">
              <a:xfrm flipH="1">
                <a:off x="4712104" y="2629359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5" name="Line 452"/>
              <p:cNvSpPr>
                <a:spLocks noChangeShapeType="1"/>
              </p:cNvSpPr>
              <p:nvPr/>
            </p:nvSpPr>
            <p:spPr bwMode="auto">
              <a:xfrm flipH="1">
                <a:off x="4712104" y="25753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6" name="Line 453"/>
              <p:cNvSpPr>
                <a:spLocks noChangeShapeType="1"/>
              </p:cNvSpPr>
              <p:nvPr/>
            </p:nvSpPr>
            <p:spPr bwMode="auto">
              <a:xfrm flipH="1">
                <a:off x="4712104" y="2524584"/>
                <a:ext cx="47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7" name="Rectangle 459"/>
              <p:cNvSpPr>
                <a:spLocks noChangeArrowheads="1"/>
              </p:cNvSpPr>
              <p:nvPr/>
            </p:nvSpPr>
            <p:spPr bwMode="auto">
              <a:xfrm>
                <a:off x="4395910" y="3376674"/>
                <a:ext cx="25968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38" name="Rectangle 464"/>
              <p:cNvSpPr>
                <a:spLocks noChangeArrowheads="1"/>
              </p:cNvSpPr>
              <p:nvPr/>
            </p:nvSpPr>
            <p:spPr bwMode="auto">
              <a:xfrm>
                <a:off x="4395910" y="3121086"/>
                <a:ext cx="25968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39" name="Rectangle 469"/>
              <p:cNvSpPr>
                <a:spLocks noChangeArrowheads="1"/>
              </p:cNvSpPr>
              <p:nvPr/>
            </p:nvSpPr>
            <p:spPr bwMode="auto">
              <a:xfrm>
                <a:off x="4395910" y="2863911"/>
                <a:ext cx="25968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40" name="Rectangle 474"/>
              <p:cNvSpPr>
                <a:spLocks noChangeArrowheads="1"/>
              </p:cNvSpPr>
              <p:nvPr/>
            </p:nvSpPr>
            <p:spPr bwMode="auto">
              <a:xfrm>
                <a:off x="4395910" y="2605149"/>
                <a:ext cx="25968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009" name="Rectangle 970"/>
            <p:cNvSpPr>
              <a:spLocks noChangeArrowheads="1"/>
            </p:cNvSpPr>
            <p:nvPr/>
          </p:nvSpPr>
          <p:spPr bwMode="auto">
            <a:xfrm>
              <a:off x="1831306" y="5531957"/>
              <a:ext cx="104682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Retention time (min)</a:t>
              </a:r>
              <a:endParaRPr kumimoji="0" lang="en-US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1" name="Rectangle 970"/>
            <p:cNvSpPr>
              <a:spLocks noChangeArrowheads="1"/>
            </p:cNvSpPr>
            <p:nvPr/>
          </p:nvSpPr>
          <p:spPr bwMode="auto">
            <a:xfrm rot="16200000">
              <a:off x="802062" y="4724209"/>
              <a:ext cx="782265" cy="129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Intensity (cps)</a:t>
              </a:r>
              <a:endParaRPr kumimoji="0" lang="en-US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2" name="Rectangle 970"/>
            <p:cNvSpPr>
              <a:spLocks noChangeArrowheads="1"/>
            </p:cNvSpPr>
            <p:nvPr/>
          </p:nvSpPr>
          <p:spPr bwMode="auto">
            <a:xfrm>
              <a:off x="3571049" y="5537923"/>
              <a:ext cx="104682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Retention time (min)</a:t>
              </a:r>
              <a:endParaRPr kumimoji="0" lang="en-US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3" name="Rectangle 970"/>
            <p:cNvSpPr>
              <a:spLocks noChangeArrowheads="1"/>
            </p:cNvSpPr>
            <p:nvPr/>
          </p:nvSpPr>
          <p:spPr bwMode="auto">
            <a:xfrm>
              <a:off x="5305171" y="5531957"/>
              <a:ext cx="104682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Retention time (min)</a:t>
              </a:r>
              <a:endParaRPr kumimoji="0" lang="en-US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5" name="Rectangle 970"/>
            <p:cNvSpPr>
              <a:spLocks noChangeArrowheads="1"/>
            </p:cNvSpPr>
            <p:nvPr/>
          </p:nvSpPr>
          <p:spPr bwMode="auto">
            <a:xfrm>
              <a:off x="3574143" y="3929894"/>
              <a:ext cx="104682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Retention time (min)</a:t>
              </a:r>
              <a:endParaRPr kumimoji="0" lang="en-US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6" name="Rectangle 970"/>
            <p:cNvSpPr>
              <a:spLocks noChangeArrowheads="1"/>
            </p:cNvSpPr>
            <p:nvPr/>
          </p:nvSpPr>
          <p:spPr bwMode="auto">
            <a:xfrm>
              <a:off x="5308264" y="3923928"/>
              <a:ext cx="104682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Retention time (min)</a:t>
              </a:r>
              <a:endParaRPr kumimoji="0" lang="en-US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028" name="Group 3027"/>
            <p:cNvGrpSpPr/>
            <p:nvPr/>
          </p:nvGrpSpPr>
          <p:grpSpPr>
            <a:xfrm>
              <a:off x="1127583" y="958219"/>
              <a:ext cx="1936932" cy="1559787"/>
              <a:chOff x="1038665" y="958219"/>
              <a:chExt cx="1936932" cy="1559787"/>
            </a:xfrm>
          </p:grpSpPr>
          <p:sp>
            <p:nvSpPr>
              <p:cNvPr id="173" name="Line 166"/>
              <p:cNvSpPr>
                <a:spLocks noChangeShapeType="1"/>
              </p:cNvSpPr>
              <p:nvPr/>
            </p:nvSpPr>
            <p:spPr bwMode="auto">
              <a:xfrm>
                <a:off x="1547154" y="2216151"/>
                <a:ext cx="142844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Line 167"/>
              <p:cNvSpPr>
                <a:spLocks noChangeShapeType="1"/>
              </p:cNvSpPr>
              <p:nvPr/>
            </p:nvSpPr>
            <p:spPr bwMode="auto">
              <a:xfrm>
                <a:off x="1548643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Line 168"/>
              <p:cNvSpPr>
                <a:spLocks noChangeShapeType="1"/>
              </p:cNvSpPr>
              <p:nvPr/>
            </p:nvSpPr>
            <p:spPr bwMode="auto">
              <a:xfrm>
                <a:off x="1596307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Line 169"/>
              <p:cNvSpPr>
                <a:spLocks noChangeShapeType="1"/>
              </p:cNvSpPr>
              <p:nvPr/>
            </p:nvSpPr>
            <p:spPr bwMode="auto">
              <a:xfrm>
                <a:off x="1642483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Line 170"/>
              <p:cNvSpPr>
                <a:spLocks noChangeShapeType="1"/>
              </p:cNvSpPr>
              <p:nvPr/>
            </p:nvSpPr>
            <p:spPr bwMode="auto">
              <a:xfrm>
                <a:off x="1690147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Line 171"/>
              <p:cNvSpPr>
                <a:spLocks noChangeShapeType="1"/>
              </p:cNvSpPr>
              <p:nvPr/>
            </p:nvSpPr>
            <p:spPr bwMode="auto">
              <a:xfrm>
                <a:off x="1737812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Line 172"/>
              <p:cNvSpPr>
                <a:spLocks noChangeShapeType="1"/>
              </p:cNvSpPr>
              <p:nvPr/>
            </p:nvSpPr>
            <p:spPr bwMode="auto">
              <a:xfrm>
                <a:off x="1786965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Line 173"/>
              <p:cNvSpPr>
                <a:spLocks noChangeShapeType="1"/>
              </p:cNvSpPr>
              <p:nvPr/>
            </p:nvSpPr>
            <p:spPr bwMode="auto">
              <a:xfrm>
                <a:off x="1834630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Line 174"/>
              <p:cNvSpPr>
                <a:spLocks noChangeShapeType="1"/>
              </p:cNvSpPr>
              <p:nvPr/>
            </p:nvSpPr>
            <p:spPr bwMode="auto">
              <a:xfrm>
                <a:off x="1882294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Line 175"/>
              <p:cNvSpPr>
                <a:spLocks noChangeShapeType="1"/>
              </p:cNvSpPr>
              <p:nvPr/>
            </p:nvSpPr>
            <p:spPr bwMode="auto">
              <a:xfrm>
                <a:off x="1928469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Line 176"/>
              <p:cNvSpPr>
                <a:spLocks noChangeShapeType="1"/>
              </p:cNvSpPr>
              <p:nvPr/>
            </p:nvSpPr>
            <p:spPr bwMode="auto">
              <a:xfrm>
                <a:off x="1976134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Line 177"/>
              <p:cNvSpPr>
                <a:spLocks noChangeShapeType="1"/>
              </p:cNvSpPr>
              <p:nvPr/>
            </p:nvSpPr>
            <p:spPr bwMode="auto">
              <a:xfrm>
                <a:off x="2023798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Line 178"/>
              <p:cNvSpPr>
                <a:spLocks noChangeShapeType="1"/>
              </p:cNvSpPr>
              <p:nvPr/>
            </p:nvSpPr>
            <p:spPr bwMode="auto">
              <a:xfrm>
                <a:off x="2071463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Line 179"/>
              <p:cNvSpPr>
                <a:spLocks noChangeShapeType="1"/>
              </p:cNvSpPr>
              <p:nvPr/>
            </p:nvSpPr>
            <p:spPr bwMode="auto">
              <a:xfrm>
                <a:off x="2119127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Line 180"/>
              <p:cNvSpPr>
                <a:spLocks noChangeShapeType="1"/>
              </p:cNvSpPr>
              <p:nvPr/>
            </p:nvSpPr>
            <p:spPr bwMode="auto">
              <a:xfrm>
                <a:off x="2166792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Line 181"/>
              <p:cNvSpPr>
                <a:spLocks noChangeShapeType="1"/>
              </p:cNvSpPr>
              <p:nvPr/>
            </p:nvSpPr>
            <p:spPr bwMode="auto">
              <a:xfrm>
                <a:off x="2214456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Line 182"/>
              <p:cNvSpPr>
                <a:spLocks noChangeShapeType="1"/>
              </p:cNvSpPr>
              <p:nvPr/>
            </p:nvSpPr>
            <p:spPr bwMode="auto">
              <a:xfrm>
                <a:off x="2262120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Line 183"/>
              <p:cNvSpPr>
                <a:spLocks noChangeShapeType="1"/>
              </p:cNvSpPr>
              <p:nvPr/>
            </p:nvSpPr>
            <p:spPr bwMode="auto">
              <a:xfrm>
                <a:off x="2309785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Line 184"/>
              <p:cNvSpPr>
                <a:spLocks noChangeShapeType="1"/>
              </p:cNvSpPr>
              <p:nvPr/>
            </p:nvSpPr>
            <p:spPr bwMode="auto">
              <a:xfrm>
                <a:off x="2357449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Line 185"/>
              <p:cNvSpPr>
                <a:spLocks noChangeShapeType="1"/>
              </p:cNvSpPr>
              <p:nvPr/>
            </p:nvSpPr>
            <p:spPr bwMode="auto">
              <a:xfrm>
                <a:off x="2405114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Line 186"/>
              <p:cNvSpPr>
                <a:spLocks noChangeShapeType="1"/>
              </p:cNvSpPr>
              <p:nvPr/>
            </p:nvSpPr>
            <p:spPr bwMode="auto">
              <a:xfrm>
                <a:off x="2452778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Line 187"/>
              <p:cNvSpPr>
                <a:spLocks noChangeShapeType="1"/>
              </p:cNvSpPr>
              <p:nvPr/>
            </p:nvSpPr>
            <p:spPr bwMode="auto">
              <a:xfrm>
                <a:off x="2500443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Line 188"/>
              <p:cNvSpPr>
                <a:spLocks noChangeShapeType="1"/>
              </p:cNvSpPr>
              <p:nvPr/>
            </p:nvSpPr>
            <p:spPr bwMode="auto">
              <a:xfrm>
                <a:off x="2546617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189"/>
              <p:cNvSpPr>
                <a:spLocks noChangeShapeType="1"/>
              </p:cNvSpPr>
              <p:nvPr/>
            </p:nvSpPr>
            <p:spPr bwMode="auto">
              <a:xfrm>
                <a:off x="2594281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Line 190"/>
              <p:cNvSpPr>
                <a:spLocks noChangeShapeType="1"/>
              </p:cNvSpPr>
              <p:nvPr/>
            </p:nvSpPr>
            <p:spPr bwMode="auto">
              <a:xfrm>
                <a:off x="2641946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Line 191"/>
              <p:cNvSpPr>
                <a:spLocks noChangeShapeType="1"/>
              </p:cNvSpPr>
              <p:nvPr/>
            </p:nvSpPr>
            <p:spPr bwMode="auto">
              <a:xfrm>
                <a:off x="2689610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192"/>
              <p:cNvSpPr>
                <a:spLocks noChangeShapeType="1"/>
              </p:cNvSpPr>
              <p:nvPr/>
            </p:nvSpPr>
            <p:spPr bwMode="auto">
              <a:xfrm>
                <a:off x="2738765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Line 193"/>
              <p:cNvSpPr>
                <a:spLocks noChangeShapeType="1"/>
              </p:cNvSpPr>
              <p:nvPr/>
            </p:nvSpPr>
            <p:spPr bwMode="auto">
              <a:xfrm>
                <a:off x="2786429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Line 194"/>
              <p:cNvSpPr>
                <a:spLocks noChangeShapeType="1"/>
              </p:cNvSpPr>
              <p:nvPr/>
            </p:nvSpPr>
            <p:spPr bwMode="auto">
              <a:xfrm>
                <a:off x="2832604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195"/>
              <p:cNvSpPr>
                <a:spLocks noChangeShapeType="1"/>
              </p:cNvSpPr>
              <p:nvPr/>
            </p:nvSpPr>
            <p:spPr bwMode="auto">
              <a:xfrm>
                <a:off x="2880268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Line 196"/>
              <p:cNvSpPr>
                <a:spLocks noChangeShapeType="1"/>
              </p:cNvSpPr>
              <p:nvPr/>
            </p:nvSpPr>
            <p:spPr bwMode="auto">
              <a:xfrm>
                <a:off x="2927932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Line 197"/>
              <p:cNvSpPr>
                <a:spLocks noChangeShapeType="1"/>
              </p:cNvSpPr>
              <p:nvPr/>
            </p:nvSpPr>
            <p:spPr bwMode="auto">
              <a:xfrm>
                <a:off x="1548643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Line 198"/>
              <p:cNvSpPr>
                <a:spLocks noChangeShapeType="1"/>
              </p:cNvSpPr>
              <p:nvPr/>
            </p:nvSpPr>
            <p:spPr bwMode="auto">
              <a:xfrm>
                <a:off x="1642483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Line 199"/>
              <p:cNvSpPr>
                <a:spLocks noChangeShapeType="1"/>
              </p:cNvSpPr>
              <p:nvPr/>
            </p:nvSpPr>
            <p:spPr bwMode="auto">
              <a:xfrm>
                <a:off x="1737812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Line 200"/>
              <p:cNvSpPr>
                <a:spLocks noChangeShapeType="1"/>
              </p:cNvSpPr>
              <p:nvPr/>
            </p:nvSpPr>
            <p:spPr bwMode="auto">
              <a:xfrm>
                <a:off x="1834630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Line 201"/>
              <p:cNvSpPr>
                <a:spLocks noChangeShapeType="1"/>
              </p:cNvSpPr>
              <p:nvPr/>
            </p:nvSpPr>
            <p:spPr bwMode="auto">
              <a:xfrm>
                <a:off x="1928469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Line 202"/>
              <p:cNvSpPr>
                <a:spLocks noChangeShapeType="1"/>
              </p:cNvSpPr>
              <p:nvPr/>
            </p:nvSpPr>
            <p:spPr bwMode="auto">
              <a:xfrm>
                <a:off x="2023798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Line 203"/>
              <p:cNvSpPr>
                <a:spLocks noChangeShapeType="1"/>
              </p:cNvSpPr>
              <p:nvPr/>
            </p:nvSpPr>
            <p:spPr bwMode="auto">
              <a:xfrm>
                <a:off x="2119127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Line 204"/>
              <p:cNvSpPr>
                <a:spLocks noChangeShapeType="1"/>
              </p:cNvSpPr>
              <p:nvPr/>
            </p:nvSpPr>
            <p:spPr bwMode="auto">
              <a:xfrm>
                <a:off x="2214456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205"/>
              <p:cNvSpPr>
                <a:spLocks noChangeShapeType="1"/>
              </p:cNvSpPr>
              <p:nvPr/>
            </p:nvSpPr>
            <p:spPr bwMode="auto">
              <a:xfrm>
                <a:off x="2309785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Line 206"/>
              <p:cNvSpPr>
                <a:spLocks noChangeShapeType="1"/>
              </p:cNvSpPr>
              <p:nvPr/>
            </p:nvSpPr>
            <p:spPr bwMode="auto">
              <a:xfrm>
                <a:off x="2405114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207"/>
              <p:cNvSpPr>
                <a:spLocks noChangeShapeType="1"/>
              </p:cNvSpPr>
              <p:nvPr/>
            </p:nvSpPr>
            <p:spPr bwMode="auto">
              <a:xfrm>
                <a:off x="2500443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Line 208"/>
              <p:cNvSpPr>
                <a:spLocks noChangeShapeType="1"/>
              </p:cNvSpPr>
              <p:nvPr/>
            </p:nvSpPr>
            <p:spPr bwMode="auto">
              <a:xfrm>
                <a:off x="2594281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Line 209"/>
              <p:cNvSpPr>
                <a:spLocks noChangeShapeType="1"/>
              </p:cNvSpPr>
              <p:nvPr/>
            </p:nvSpPr>
            <p:spPr bwMode="auto">
              <a:xfrm>
                <a:off x="2689610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210"/>
              <p:cNvSpPr>
                <a:spLocks noChangeShapeType="1"/>
              </p:cNvSpPr>
              <p:nvPr/>
            </p:nvSpPr>
            <p:spPr bwMode="auto">
              <a:xfrm>
                <a:off x="2786429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Line 211"/>
              <p:cNvSpPr>
                <a:spLocks noChangeShapeType="1"/>
              </p:cNvSpPr>
              <p:nvPr/>
            </p:nvSpPr>
            <p:spPr bwMode="auto">
              <a:xfrm>
                <a:off x="2880268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Rectangle 214"/>
              <p:cNvSpPr>
                <a:spLocks noChangeArrowheads="1"/>
              </p:cNvSpPr>
              <p:nvPr/>
            </p:nvSpPr>
            <p:spPr bwMode="auto">
              <a:xfrm>
                <a:off x="1674705" y="2242296"/>
                <a:ext cx="13536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2.0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" name="Rectangle 217"/>
              <p:cNvSpPr>
                <a:spLocks noChangeArrowheads="1"/>
              </p:cNvSpPr>
              <p:nvPr/>
            </p:nvSpPr>
            <p:spPr bwMode="auto">
              <a:xfrm>
                <a:off x="1960692" y="2242296"/>
                <a:ext cx="13536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2.6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" name="Rectangle 220"/>
              <p:cNvSpPr>
                <a:spLocks noChangeArrowheads="1"/>
              </p:cNvSpPr>
              <p:nvPr/>
            </p:nvSpPr>
            <p:spPr bwMode="auto">
              <a:xfrm>
                <a:off x="2246678" y="2242296"/>
                <a:ext cx="13536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3.2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" name="Rectangle 223"/>
              <p:cNvSpPr>
                <a:spLocks noChangeArrowheads="1"/>
              </p:cNvSpPr>
              <p:nvPr/>
            </p:nvSpPr>
            <p:spPr bwMode="auto">
              <a:xfrm>
                <a:off x="2531175" y="2242296"/>
                <a:ext cx="13536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3.8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" name="Rectangle 226"/>
              <p:cNvSpPr>
                <a:spLocks noChangeArrowheads="1"/>
              </p:cNvSpPr>
              <p:nvPr/>
            </p:nvSpPr>
            <p:spPr bwMode="auto">
              <a:xfrm>
                <a:off x="2817161" y="2242296"/>
                <a:ext cx="13536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4.4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" name="Line 228"/>
              <p:cNvSpPr>
                <a:spLocks noChangeShapeType="1"/>
              </p:cNvSpPr>
              <p:nvPr/>
            </p:nvSpPr>
            <p:spPr bwMode="auto">
              <a:xfrm flipV="1">
                <a:off x="1547154" y="1019176"/>
                <a:ext cx="0" cy="11969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Line 229"/>
              <p:cNvSpPr>
                <a:spLocks noChangeShapeType="1"/>
              </p:cNvSpPr>
              <p:nvPr/>
            </p:nvSpPr>
            <p:spPr bwMode="auto">
              <a:xfrm flipH="1">
                <a:off x="1545664" y="2216151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Line 230"/>
              <p:cNvSpPr>
                <a:spLocks noChangeShapeType="1"/>
              </p:cNvSpPr>
              <p:nvPr/>
            </p:nvSpPr>
            <p:spPr bwMode="auto">
              <a:xfrm flipH="1">
                <a:off x="1545664" y="2181226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Line 231"/>
              <p:cNvSpPr>
                <a:spLocks noChangeShapeType="1"/>
              </p:cNvSpPr>
              <p:nvPr/>
            </p:nvSpPr>
            <p:spPr bwMode="auto">
              <a:xfrm flipH="1">
                <a:off x="1545664" y="2146301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Line 232"/>
              <p:cNvSpPr>
                <a:spLocks noChangeShapeType="1"/>
              </p:cNvSpPr>
              <p:nvPr/>
            </p:nvSpPr>
            <p:spPr bwMode="auto">
              <a:xfrm flipH="1">
                <a:off x="1545664" y="2112963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Line 233"/>
              <p:cNvSpPr>
                <a:spLocks noChangeShapeType="1"/>
              </p:cNvSpPr>
              <p:nvPr/>
            </p:nvSpPr>
            <p:spPr bwMode="auto">
              <a:xfrm flipH="1">
                <a:off x="1545664" y="2078038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Line 234"/>
              <p:cNvSpPr>
                <a:spLocks noChangeShapeType="1"/>
              </p:cNvSpPr>
              <p:nvPr/>
            </p:nvSpPr>
            <p:spPr bwMode="auto">
              <a:xfrm flipH="1">
                <a:off x="1545664" y="2043113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Line 235"/>
              <p:cNvSpPr>
                <a:spLocks noChangeShapeType="1"/>
              </p:cNvSpPr>
              <p:nvPr/>
            </p:nvSpPr>
            <p:spPr bwMode="auto">
              <a:xfrm flipH="1">
                <a:off x="1545664" y="2008188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Line 236"/>
              <p:cNvSpPr>
                <a:spLocks noChangeShapeType="1"/>
              </p:cNvSpPr>
              <p:nvPr/>
            </p:nvSpPr>
            <p:spPr bwMode="auto">
              <a:xfrm flipH="1">
                <a:off x="1545664" y="1973263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Line 237"/>
              <p:cNvSpPr>
                <a:spLocks noChangeShapeType="1"/>
              </p:cNvSpPr>
              <p:nvPr/>
            </p:nvSpPr>
            <p:spPr bwMode="auto">
              <a:xfrm flipH="1">
                <a:off x="1545664" y="1939926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Line 238"/>
              <p:cNvSpPr>
                <a:spLocks noChangeShapeType="1"/>
              </p:cNvSpPr>
              <p:nvPr/>
            </p:nvSpPr>
            <p:spPr bwMode="auto">
              <a:xfrm flipH="1">
                <a:off x="1545664" y="1905001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Line 239"/>
              <p:cNvSpPr>
                <a:spLocks noChangeShapeType="1"/>
              </p:cNvSpPr>
              <p:nvPr/>
            </p:nvSpPr>
            <p:spPr bwMode="auto">
              <a:xfrm flipH="1">
                <a:off x="1545664" y="1870076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Line 240"/>
              <p:cNvSpPr>
                <a:spLocks noChangeShapeType="1"/>
              </p:cNvSpPr>
              <p:nvPr/>
            </p:nvSpPr>
            <p:spPr bwMode="auto">
              <a:xfrm flipH="1">
                <a:off x="1545664" y="1835151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Line 241"/>
              <p:cNvSpPr>
                <a:spLocks noChangeShapeType="1"/>
              </p:cNvSpPr>
              <p:nvPr/>
            </p:nvSpPr>
            <p:spPr bwMode="auto">
              <a:xfrm flipH="1">
                <a:off x="1545664" y="1803401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Line 242"/>
              <p:cNvSpPr>
                <a:spLocks noChangeShapeType="1"/>
              </p:cNvSpPr>
              <p:nvPr/>
            </p:nvSpPr>
            <p:spPr bwMode="auto">
              <a:xfrm flipH="1">
                <a:off x="1545664" y="1768476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Line 243"/>
              <p:cNvSpPr>
                <a:spLocks noChangeShapeType="1"/>
              </p:cNvSpPr>
              <p:nvPr/>
            </p:nvSpPr>
            <p:spPr bwMode="auto">
              <a:xfrm flipH="1">
                <a:off x="1545664" y="1733551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Line 244"/>
              <p:cNvSpPr>
                <a:spLocks noChangeShapeType="1"/>
              </p:cNvSpPr>
              <p:nvPr/>
            </p:nvSpPr>
            <p:spPr bwMode="auto">
              <a:xfrm flipH="1">
                <a:off x="1545664" y="1698626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Line 245"/>
              <p:cNvSpPr>
                <a:spLocks noChangeShapeType="1"/>
              </p:cNvSpPr>
              <p:nvPr/>
            </p:nvSpPr>
            <p:spPr bwMode="auto">
              <a:xfrm flipH="1">
                <a:off x="1545664" y="1663701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Line 246"/>
              <p:cNvSpPr>
                <a:spLocks noChangeShapeType="1"/>
              </p:cNvSpPr>
              <p:nvPr/>
            </p:nvSpPr>
            <p:spPr bwMode="auto">
              <a:xfrm flipH="1">
                <a:off x="1545664" y="1630363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Line 247"/>
              <p:cNvSpPr>
                <a:spLocks noChangeShapeType="1"/>
              </p:cNvSpPr>
              <p:nvPr/>
            </p:nvSpPr>
            <p:spPr bwMode="auto">
              <a:xfrm flipH="1">
                <a:off x="1545664" y="1595438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Line 248"/>
              <p:cNvSpPr>
                <a:spLocks noChangeShapeType="1"/>
              </p:cNvSpPr>
              <p:nvPr/>
            </p:nvSpPr>
            <p:spPr bwMode="auto">
              <a:xfrm flipH="1">
                <a:off x="1545664" y="1560513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Line 249"/>
              <p:cNvSpPr>
                <a:spLocks noChangeShapeType="1"/>
              </p:cNvSpPr>
              <p:nvPr/>
            </p:nvSpPr>
            <p:spPr bwMode="auto">
              <a:xfrm flipH="1">
                <a:off x="1545664" y="1525588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Line 250"/>
              <p:cNvSpPr>
                <a:spLocks noChangeShapeType="1"/>
              </p:cNvSpPr>
              <p:nvPr/>
            </p:nvSpPr>
            <p:spPr bwMode="auto">
              <a:xfrm flipH="1">
                <a:off x="1545664" y="1490663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Line 251"/>
              <p:cNvSpPr>
                <a:spLocks noChangeShapeType="1"/>
              </p:cNvSpPr>
              <p:nvPr/>
            </p:nvSpPr>
            <p:spPr bwMode="auto">
              <a:xfrm flipH="1">
                <a:off x="1545664" y="1457326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Line 252"/>
              <p:cNvSpPr>
                <a:spLocks noChangeShapeType="1"/>
              </p:cNvSpPr>
              <p:nvPr/>
            </p:nvSpPr>
            <p:spPr bwMode="auto">
              <a:xfrm flipH="1">
                <a:off x="1545664" y="1422401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Line 253"/>
              <p:cNvSpPr>
                <a:spLocks noChangeShapeType="1"/>
              </p:cNvSpPr>
              <p:nvPr/>
            </p:nvSpPr>
            <p:spPr bwMode="auto">
              <a:xfrm flipH="1">
                <a:off x="1545664" y="1387476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Line 254"/>
              <p:cNvSpPr>
                <a:spLocks noChangeShapeType="1"/>
              </p:cNvSpPr>
              <p:nvPr/>
            </p:nvSpPr>
            <p:spPr bwMode="auto">
              <a:xfrm flipH="1">
                <a:off x="1545664" y="1352551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Line 255"/>
              <p:cNvSpPr>
                <a:spLocks noChangeShapeType="1"/>
              </p:cNvSpPr>
              <p:nvPr/>
            </p:nvSpPr>
            <p:spPr bwMode="auto">
              <a:xfrm flipH="1">
                <a:off x="1545664" y="1317626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Line 256"/>
              <p:cNvSpPr>
                <a:spLocks noChangeShapeType="1"/>
              </p:cNvSpPr>
              <p:nvPr/>
            </p:nvSpPr>
            <p:spPr bwMode="auto">
              <a:xfrm flipH="1">
                <a:off x="1545664" y="1284288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Line 257"/>
              <p:cNvSpPr>
                <a:spLocks noChangeShapeType="1"/>
              </p:cNvSpPr>
              <p:nvPr/>
            </p:nvSpPr>
            <p:spPr bwMode="auto">
              <a:xfrm flipH="1">
                <a:off x="1545664" y="1249363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Line 258"/>
              <p:cNvSpPr>
                <a:spLocks noChangeShapeType="1"/>
              </p:cNvSpPr>
              <p:nvPr/>
            </p:nvSpPr>
            <p:spPr bwMode="auto">
              <a:xfrm flipH="1">
                <a:off x="1545664" y="1214438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Line 259"/>
              <p:cNvSpPr>
                <a:spLocks noChangeShapeType="1"/>
              </p:cNvSpPr>
              <p:nvPr/>
            </p:nvSpPr>
            <p:spPr bwMode="auto">
              <a:xfrm flipH="1">
                <a:off x="1545664" y="1179513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Line 260"/>
              <p:cNvSpPr>
                <a:spLocks noChangeShapeType="1"/>
              </p:cNvSpPr>
              <p:nvPr/>
            </p:nvSpPr>
            <p:spPr bwMode="auto">
              <a:xfrm flipH="1">
                <a:off x="1545664" y="1144588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Line 261"/>
              <p:cNvSpPr>
                <a:spLocks noChangeShapeType="1"/>
              </p:cNvSpPr>
              <p:nvPr/>
            </p:nvSpPr>
            <p:spPr bwMode="auto">
              <a:xfrm flipH="1">
                <a:off x="1545664" y="1111251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Line 262"/>
              <p:cNvSpPr>
                <a:spLocks noChangeShapeType="1"/>
              </p:cNvSpPr>
              <p:nvPr/>
            </p:nvSpPr>
            <p:spPr bwMode="auto">
              <a:xfrm flipH="1">
                <a:off x="1545664" y="1076326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Line 263"/>
              <p:cNvSpPr>
                <a:spLocks noChangeShapeType="1"/>
              </p:cNvSpPr>
              <p:nvPr/>
            </p:nvSpPr>
            <p:spPr bwMode="auto">
              <a:xfrm flipH="1">
                <a:off x="1545664" y="1041401"/>
                <a:ext cx="148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Line 264"/>
              <p:cNvSpPr>
                <a:spLocks noChangeShapeType="1"/>
              </p:cNvSpPr>
              <p:nvPr/>
            </p:nvSpPr>
            <p:spPr bwMode="auto">
              <a:xfrm flipH="1">
                <a:off x="1542685" y="2216151"/>
                <a:ext cx="446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Line 265"/>
              <p:cNvSpPr>
                <a:spLocks noChangeShapeType="1"/>
              </p:cNvSpPr>
              <p:nvPr/>
            </p:nvSpPr>
            <p:spPr bwMode="auto">
              <a:xfrm flipH="1">
                <a:off x="1542685" y="2146301"/>
                <a:ext cx="446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Line 266"/>
              <p:cNvSpPr>
                <a:spLocks noChangeShapeType="1"/>
              </p:cNvSpPr>
              <p:nvPr/>
            </p:nvSpPr>
            <p:spPr bwMode="auto">
              <a:xfrm flipH="1">
                <a:off x="1542685" y="2078038"/>
                <a:ext cx="446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Line 267"/>
              <p:cNvSpPr>
                <a:spLocks noChangeShapeType="1"/>
              </p:cNvSpPr>
              <p:nvPr/>
            </p:nvSpPr>
            <p:spPr bwMode="auto">
              <a:xfrm flipH="1">
                <a:off x="1542685" y="2008188"/>
                <a:ext cx="446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Line 268"/>
              <p:cNvSpPr>
                <a:spLocks noChangeShapeType="1"/>
              </p:cNvSpPr>
              <p:nvPr/>
            </p:nvSpPr>
            <p:spPr bwMode="auto">
              <a:xfrm flipH="1">
                <a:off x="1542685" y="1939926"/>
                <a:ext cx="446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Line 269"/>
              <p:cNvSpPr>
                <a:spLocks noChangeShapeType="1"/>
              </p:cNvSpPr>
              <p:nvPr/>
            </p:nvSpPr>
            <p:spPr bwMode="auto">
              <a:xfrm flipH="1">
                <a:off x="1542685" y="1870076"/>
                <a:ext cx="446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Line 270"/>
              <p:cNvSpPr>
                <a:spLocks noChangeShapeType="1"/>
              </p:cNvSpPr>
              <p:nvPr/>
            </p:nvSpPr>
            <p:spPr bwMode="auto">
              <a:xfrm flipH="1">
                <a:off x="1542685" y="1803401"/>
                <a:ext cx="446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Line 271"/>
              <p:cNvSpPr>
                <a:spLocks noChangeShapeType="1"/>
              </p:cNvSpPr>
              <p:nvPr/>
            </p:nvSpPr>
            <p:spPr bwMode="auto">
              <a:xfrm flipH="1">
                <a:off x="1542685" y="1733551"/>
                <a:ext cx="446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Line 272"/>
              <p:cNvSpPr>
                <a:spLocks noChangeShapeType="1"/>
              </p:cNvSpPr>
              <p:nvPr/>
            </p:nvSpPr>
            <p:spPr bwMode="auto">
              <a:xfrm flipH="1">
                <a:off x="1542685" y="1663701"/>
                <a:ext cx="446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Line 273"/>
              <p:cNvSpPr>
                <a:spLocks noChangeShapeType="1"/>
              </p:cNvSpPr>
              <p:nvPr/>
            </p:nvSpPr>
            <p:spPr bwMode="auto">
              <a:xfrm flipH="1">
                <a:off x="1542685" y="1595438"/>
                <a:ext cx="446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Line 274"/>
              <p:cNvSpPr>
                <a:spLocks noChangeShapeType="1"/>
              </p:cNvSpPr>
              <p:nvPr/>
            </p:nvSpPr>
            <p:spPr bwMode="auto">
              <a:xfrm flipH="1">
                <a:off x="1542685" y="1525588"/>
                <a:ext cx="446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Line 275"/>
              <p:cNvSpPr>
                <a:spLocks noChangeShapeType="1"/>
              </p:cNvSpPr>
              <p:nvPr/>
            </p:nvSpPr>
            <p:spPr bwMode="auto">
              <a:xfrm flipH="1">
                <a:off x="1542685" y="1457326"/>
                <a:ext cx="446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Line 276"/>
              <p:cNvSpPr>
                <a:spLocks noChangeShapeType="1"/>
              </p:cNvSpPr>
              <p:nvPr/>
            </p:nvSpPr>
            <p:spPr bwMode="auto">
              <a:xfrm flipH="1">
                <a:off x="1542685" y="1387476"/>
                <a:ext cx="446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Line 277"/>
              <p:cNvSpPr>
                <a:spLocks noChangeShapeType="1"/>
              </p:cNvSpPr>
              <p:nvPr/>
            </p:nvSpPr>
            <p:spPr bwMode="auto">
              <a:xfrm flipH="1">
                <a:off x="1542685" y="1317626"/>
                <a:ext cx="446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Line 278"/>
              <p:cNvSpPr>
                <a:spLocks noChangeShapeType="1"/>
              </p:cNvSpPr>
              <p:nvPr/>
            </p:nvSpPr>
            <p:spPr bwMode="auto">
              <a:xfrm flipH="1">
                <a:off x="1542685" y="1249363"/>
                <a:ext cx="446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Line 279"/>
              <p:cNvSpPr>
                <a:spLocks noChangeShapeType="1"/>
              </p:cNvSpPr>
              <p:nvPr/>
            </p:nvSpPr>
            <p:spPr bwMode="auto">
              <a:xfrm flipH="1">
                <a:off x="1542685" y="1179513"/>
                <a:ext cx="446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Line 280"/>
              <p:cNvSpPr>
                <a:spLocks noChangeShapeType="1"/>
              </p:cNvSpPr>
              <p:nvPr/>
            </p:nvSpPr>
            <p:spPr bwMode="auto">
              <a:xfrm flipH="1">
                <a:off x="1542685" y="1111251"/>
                <a:ext cx="446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Line 281"/>
              <p:cNvSpPr>
                <a:spLocks noChangeShapeType="1"/>
              </p:cNvSpPr>
              <p:nvPr/>
            </p:nvSpPr>
            <p:spPr bwMode="auto">
              <a:xfrm flipH="1">
                <a:off x="1542685" y="1041401"/>
                <a:ext cx="446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Rectangle 287"/>
              <p:cNvSpPr>
                <a:spLocks noChangeArrowheads="1"/>
              </p:cNvSpPr>
              <p:nvPr/>
            </p:nvSpPr>
            <p:spPr bwMode="auto">
              <a:xfrm>
                <a:off x="1243409" y="1810518"/>
                <a:ext cx="243657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1.0e4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9" name="Rectangle 292"/>
              <p:cNvSpPr>
                <a:spLocks noChangeArrowheads="1"/>
              </p:cNvSpPr>
              <p:nvPr/>
            </p:nvSpPr>
            <p:spPr bwMode="auto">
              <a:xfrm>
                <a:off x="1243409" y="1464443"/>
                <a:ext cx="243657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2.0e4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4" name="Rectangle 297"/>
              <p:cNvSpPr>
                <a:spLocks noChangeArrowheads="1"/>
              </p:cNvSpPr>
              <p:nvPr/>
            </p:nvSpPr>
            <p:spPr bwMode="auto">
              <a:xfrm>
                <a:off x="1243409" y="1119956"/>
                <a:ext cx="243657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3.0e4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9" name="Freeform 302"/>
              <p:cNvSpPr>
                <a:spLocks/>
              </p:cNvSpPr>
              <p:nvPr/>
            </p:nvSpPr>
            <p:spPr bwMode="auto">
              <a:xfrm>
                <a:off x="1547154" y="1019176"/>
                <a:ext cx="1426954" cy="1196975"/>
              </a:xfrm>
              <a:custGeom>
                <a:avLst/>
                <a:gdLst>
                  <a:gd name="T0" fmla="*/ 12 w 895"/>
                  <a:gd name="T1" fmla="*/ 583 h 588"/>
                  <a:gd name="T2" fmla="*/ 25 w 895"/>
                  <a:gd name="T3" fmla="*/ 585 h 588"/>
                  <a:gd name="T4" fmla="*/ 39 w 895"/>
                  <a:gd name="T5" fmla="*/ 588 h 588"/>
                  <a:gd name="T6" fmla="*/ 54 w 895"/>
                  <a:gd name="T7" fmla="*/ 586 h 588"/>
                  <a:gd name="T8" fmla="*/ 68 w 895"/>
                  <a:gd name="T9" fmla="*/ 588 h 588"/>
                  <a:gd name="T10" fmla="*/ 82 w 895"/>
                  <a:gd name="T11" fmla="*/ 587 h 588"/>
                  <a:gd name="T12" fmla="*/ 97 w 895"/>
                  <a:gd name="T13" fmla="*/ 586 h 588"/>
                  <a:gd name="T14" fmla="*/ 111 w 895"/>
                  <a:gd name="T15" fmla="*/ 583 h 588"/>
                  <a:gd name="T16" fmla="*/ 125 w 895"/>
                  <a:gd name="T17" fmla="*/ 584 h 588"/>
                  <a:gd name="T18" fmla="*/ 138 w 895"/>
                  <a:gd name="T19" fmla="*/ 584 h 588"/>
                  <a:gd name="T20" fmla="*/ 151 w 895"/>
                  <a:gd name="T21" fmla="*/ 584 h 588"/>
                  <a:gd name="T22" fmla="*/ 164 w 895"/>
                  <a:gd name="T23" fmla="*/ 568 h 588"/>
                  <a:gd name="T24" fmla="*/ 177 w 895"/>
                  <a:gd name="T25" fmla="*/ 584 h 588"/>
                  <a:gd name="T26" fmla="*/ 191 w 895"/>
                  <a:gd name="T27" fmla="*/ 584 h 588"/>
                  <a:gd name="T28" fmla="*/ 206 w 895"/>
                  <a:gd name="T29" fmla="*/ 585 h 588"/>
                  <a:gd name="T30" fmla="*/ 218 w 895"/>
                  <a:gd name="T31" fmla="*/ 0 h 588"/>
                  <a:gd name="T32" fmla="*/ 231 w 895"/>
                  <a:gd name="T33" fmla="*/ 547 h 588"/>
                  <a:gd name="T34" fmla="*/ 244 w 895"/>
                  <a:gd name="T35" fmla="*/ 571 h 588"/>
                  <a:gd name="T36" fmla="*/ 256 w 895"/>
                  <a:gd name="T37" fmla="*/ 354 h 588"/>
                  <a:gd name="T38" fmla="*/ 269 w 895"/>
                  <a:gd name="T39" fmla="*/ 564 h 588"/>
                  <a:gd name="T40" fmla="*/ 282 w 895"/>
                  <a:gd name="T41" fmla="*/ 586 h 588"/>
                  <a:gd name="T42" fmla="*/ 296 w 895"/>
                  <a:gd name="T43" fmla="*/ 585 h 588"/>
                  <a:gd name="T44" fmla="*/ 309 w 895"/>
                  <a:gd name="T45" fmla="*/ 588 h 588"/>
                  <a:gd name="T46" fmla="*/ 324 w 895"/>
                  <a:gd name="T47" fmla="*/ 584 h 588"/>
                  <a:gd name="T48" fmla="*/ 339 w 895"/>
                  <a:gd name="T49" fmla="*/ 585 h 588"/>
                  <a:gd name="T50" fmla="*/ 352 w 895"/>
                  <a:gd name="T51" fmla="*/ 584 h 588"/>
                  <a:gd name="T52" fmla="*/ 367 w 895"/>
                  <a:gd name="T53" fmla="*/ 587 h 588"/>
                  <a:gd name="T54" fmla="*/ 379 w 895"/>
                  <a:gd name="T55" fmla="*/ 587 h 588"/>
                  <a:gd name="T56" fmla="*/ 393 w 895"/>
                  <a:gd name="T57" fmla="*/ 587 h 588"/>
                  <a:gd name="T58" fmla="*/ 406 w 895"/>
                  <a:gd name="T59" fmla="*/ 586 h 588"/>
                  <a:gd name="T60" fmla="*/ 421 w 895"/>
                  <a:gd name="T61" fmla="*/ 588 h 588"/>
                  <a:gd name="T62" fmla="*/ 434 w 895"/>
                  <a:gd name="T63" fmla="*/ 588 h 588"/>
                  <a:gd name="T64" fmla="*/ 450 w 895"/>
                  <a:gd name="T65" fmla="*/ 586 h 588"/>
                  <a:gd name="T66" fmla="*/ 463 w 895"/>
                  <a:gd name="T67" fmla="*/ 587 h 588"/>
                  <a:gd name="T68" fmla="*/ 477 w 895"/>
                  <a:gd name="T69" fmla="*/ 587 h 588"/>
                  <a:gd name="T70" fmla="*/ 492 w 895"/>
                  <a:gd name="T71" fmla="*/ 587 h 588"/>
                  <a:gd name="T72" fmla="*/ 507 w 895"/>
                  <a:gd name="T73" fmla="*/ 588 h 588"/>
                  <a:gd name="T74" fmla="*/ 521 w 895"/>
                  <a:gd name="T75" fmla="*/ 585 h 588"/>
                  <a:gd name="T76" fmla="*/ 535 w 895"/>
                  <a:gd name="T77" fmla="*/ 586 h 588"/>
                  <a:gd name="T78" fmla="*/ 551 w 895"/>
                  <a:gd name="T79" fmla="*/ 588 h 588"/>
                  <a:gd name="T80" fmla="*/ 567 w 895"/>
                  <a:gd name="T81" fmla="*/ 587 h 588"/>
                  <a:gd name="T82" fmla="*/ 583 w 895"/>
                  <a:gd name="T83" fmla="*/ 586 h 588"/>
                  <a:gd name="T84" fmla="*/ 599 w 895"/>
                  <a:gd name="T85" fmla="*/ 587 h 588"/>
                  <a:gd name="T86" fmla="*/ 612 w 895"/>
                  <a:gd name="T87" fmla="*/ 588 h 588"/>
                  <a:gd name="T88" fmla="*/ 628 w 895"/>
                  <a:gd name="T89" fmla="*/ 587 h 588"/>
                  <a:gd name="T90" fmla="*/ 644 w 895"/>
                  <a:gd name="T91" fmla="*/ 587 h 588"/>
                  <a:gd name="T92" fmla="*/ 657 w 895"/>
                  <a:gd name="T93" fmla="*/ 586 h 588"/>
                  <a:gd name="T94" fmla="*/ 673 w 895"/>
                  <a:gd name="T95" fmla="*/ 586 h 588"/>
                  <a:gd name="T96" fmla="*/ 687 w 895"/>
                  <a:gd name="T97" fmla="*/ 587 h 588"/>
                  <a:gd name="T98" fmla="*/ 702 w 895"/>
                  <a:gd name="T99" fmla="*/ 585 h 588"/>
                  <a:gd name="T100" fmla="*/ 716 w 895"/>
                  <a:gd name="T101" fmla="*/ 587 h 588"/>
                  <a:gd name="T102" fmla="*/ 730 w 895"/>
                  <a:gd name="T103" fmla="*/ 587 h 588"/>
                  <a:gd name="T104" fmla="*/ 746 w 895"/>
                  <a:gd name="T105" fmla="*/ 588 h 588"/>
                  <a:gd name="T106" fmla="*/ 762 w 895"/>
                  <a:gd name="T107" fmla="*/ 583 h 588"/>
                  <a:gd name="T108" fmla="*/ 778 w 895"/>
                  <a:gd name="T109" fmla="*/ 587 h 588"/>
                  <a:gd name="T110" fmla="*/ 792 w 895"/>
                  <a:gd name="T111" fmla="*/ 587 h 588"/>
                  <a:gd name="T112" fmla="*/ 808 w 895"/>
                  <a:gd name="T113" fmla="*/ 588 h 588"/>
                  <a:gd name="T114" fmla="*/ 822 w 895"/>
                  <a:gd name="T115" fmla="*/ 588 h 588"/>
                  <a:gd name="T116" fmla="*/ 838 w 895"/>
                  <a:gd name="T117" fmla="*/ 588 h 588"/>
                  <a:gd name="T118" fmla="*/ 852 w 895"/>
                  <a:gd name="T119" fmla="*/ 588 h 588"/>
                  <a:gd name="T120" fmla="*/ 868 w 895"/>
                  <a:gd name="T121" fmla="*/ 586 h 588"/>
                  <a:gd name="T122" fmla="*/ 880 w 895"/>
                  <a:gd name="T123" fmla="*/ 584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95" h="588">
                    <a:moveTo>
                      <a:pt x="0" y="571"/>
                    </a:moveTo>
                    <a:lnTo>
                      <a:pt x="0" y="571"/>
                    </a:lnTo>
                    <a:lnTo>
                      <a:pt x="1" y="572"/>
                    </a:lnTo>
                    <a:lnTo>
                      <a:pt x="1" y="564"/>
                    </a:lnTo>
                    <a:lnTo>
                      <a:pt x="2" y="575"/>
                    </a:lnTo>
                    <a:lnTo>
                      <a:pt x="3" y="573"/>
                    </a:lnTo>
                    <a:lnTo>
                      <a:pt x="4" y="567"/>
                    </a:lnTo>
                    <a:lnTo>
                      <a:pt x="5" y="571"/>
                    </a:lnTo>
                    <a:lnTo>
                      <a:pt x="6" y="576"/>
                    </a:lnTo>
                    <a:lnTo>
                      <a:pt x="6" y="578"/>
                    </a:lnTo>
                    <a:lnTo>
                      <a:pt x="7" y="578"/>
                    </a:lnTo>
                    <a:lnTo>
                      <a:pt x="8" y="575"/>
                    </a:lnTo>
                    <a:lnTo>
                      <a:pt x="8" y="573"/>
                    </a:lnTo>
                    <a:lnTo>
                      <a:pt x="9" y="581"/>
                    </a:lnTo>
                    <a:lnTo>
                      <a:pt x="10" y="584"/>
                    </a:lnTo>
                    <a:lnTo>
                      <a:pt x="10" y="576"/>
                    </a:lnTo>
                    <a:lnTo>
                      <a:pt x="11" y="584"/>
                    </a:lnTo>
                    <a:lnTo>
                      <a:pt x="12" y="583"/>
                    </a:lnTo>
                    <a:lnTo>
                      <a:pt x="13" y="579"/>
                    </a:lnTo>
                    <a:lnTo>
                      <a:pt x="13" y="578"/>
                    </a:lnTo>
                    <a:lnTo>
                      <a:pt x="14" y="578"/>
                    </a:lnTo>
                    <a:lnTo>
                      <a:pt x="15" y="581"/>
                    </a:lnTo>
                    <a:lnTo>
                      <a:pt x="15" y="579"/>
                    </a:lnTo>
                    <a:lnTo>
                      <a:pt x="16" y="584"/>
                    </a:lnTo>
                    <a:lnTo>
                      <a:pt x="17" y="580"/>
                    </a:lnTo>
                    <a:lnTo>
                      <a:pt x="17" y="585"/>
                    </a:lnTo>
                    <a:lnTo>
                      <a:pt x="18" y="584"/>
                    </a:lnTo>
                    <a:lnTo>
                      <a:pt x="20" y="579"/>
                    </a:lnTo>
                    <a:lnTo>
                      <a:pt x="20" y="585"/>
                    </a:lnTo>
                    <a:lnTo>
                      <a:pt x="21" y="580"/>
                    </a:lnTo>
                    <a:lnTo>
                      <a:pt x="22" y="585"/>
                    </a:lnTo>
                    <a:lnTo>
                      <a:pt x="22" y="581"/>
                    </a:lnTo>
                    <a:lnTo>
                      <a:pt x="23" y="587"/>
                    </a:lnTo>
                    <a:lnTo>
                      <a:pt x="24" y="581"/>
                    </a:lnTo>
                    <a:lnTo>
                      <a:pt x="24" y="583"/>
                    </a:lnTo>
                    <a:lnTo>
                      <a:pt x="25" y="585"/>
                    </a:lnTo>
                    <a:lnTo>
                      <a:pt x="26" y="581"/>
                    </a:lnTo>
                    <a:lnTo>
                      <a:pt x="27" y="580"/>
                    </a:lnTo>
                    <a:lnTo>
                      <a:pt x="28" y="584"/>
                    </a:lnTo>
                    <a:lnTo>
                      <a:pt x="29" y="583"/>
                    </a:lnTo>
                    <a:lnTo>
                      <a:pt x="29" y="586"/>
                    </a:lnTo>
                    <a:lnTo>
                      <a:pt x="30" y="588"/>
                    </a:lnTo>
                    <a:lnTo>
                      <a:pt x="31" y="581"/>
                    </a:lnTo>
                    <a:lnTo>
                      <a:pt x="31" y="584"/>
                    </a:lnTo>
                    <a:lnTo>
                      <a:pt x="32" y="585"/>
                    </a:lnTo>
                    <a:lnTo>
                      <a:pt x="33" y="586"/>
                    </a:lnTo>
                    <a:lnTo>
                      <a:pt x="33" y="587"/>
                    </a:lnTo>
                    <a:lnTo>
                      <a:pt x="34" y="584"/>
                    </a:lnTo>
                    <a:lnTo>
                      <a:pt x="35" y="583"/>
                    </a:lnTo>
                    <a:lnTo>
                      <a:pt x="36" y="585"/>
                    </a:lnTo>
                    <a:lnTo>
                      <a:pt x="36" y="583"/>
                    </a:lnTo>
                    <a:lnTo>
                      <a:pt x="38" y="584"/>
                    </a:lnTo>
                    <a:lnTo>
                      <a:pt x="38" y="585"/>
                    </a:lnTo>
                    <a:lnTo>
                      <a:pt x="39" y="588"/>
                    </a:lnTo>
                    <a:lnTo>
                      <a:pt x="40" y="585"/>
                    </a:lnTo>
                    <a:lnTo>
                      <a:pt x="40" y="585"/>
                    </a:lnTo>
                    <a:lnTo>
                      <a:pt x="41" y="588"/>
                    </a:lnTo>
                    <a:lnTo>
                      <a:pt x="42" y="586"/>
                    </a:lnTo>
                    <a:lnTo>
                      <a:pt x="43" y="587"/>
                    </a:lnTo>
                    <a:lnTo>
                      <a:pt x="43" y="586"/>
                    </a:lnTo>
                    <a:lnTo>
                      <a:pt x="45" y="586"/>
                    </a:lnTo>
                    <a:lnTo>
                      <a:pt x="46" y="584"/>
                    </a:lnTo>
                    <a:lnTo>
                      <a:pt x="47" y="587"/>
                    </a:lnTo>
                    <a:lnTo>
                      <a:pt x="47" y="585"/>
                    </a:lnTo>
                    <a:lnTo>
                      <a:pt x="49" y="586"/>
                    </a:lnTo>
                    <a:lnTo>
                      <a:pt x="49" y="584"/>
                    </a:lnTo>
                    <a:lnTo>
                      <a:pt x="50" y="587"/>
                    </a:lnTo>
                    <a:lnTo>
                      <a:pt x="52" y="586"/>
                    </a:lnTo>
                    <a:lnTo>
                      <a:pt x="52" y="585"/>
                    </a:lnTo>
                    <a:lnTo>
                      <a:pt x="53" y="588"/>
                    </a:lnTo>
                    <a:lnTo>
                      <a:pt x="54" y="584"/>
                    </a:lnTo>
                    <a:lnTo>
                      <a:pt x="54" y="586"/>
                    </a:lnTo>
                    <a:lnTo>
                      <a:pt x="55" y="587"/>
                    </a:lnTo>
                    <a:lnTo>
                      <a:pt x="56" y="587"/>
                    </a:lnTo>
                    <a:lnTo>
                      <a:pt x="57" y="588"/>
                    </a:lnTo>
                    <a:lnTo>
                      <a:pt x="58" y="587"/>
                    </a:lnTo>
                    <a:lnTo>
                      <a:pt x="59" y="586"/>
                    </a:lnTo>
                    <a:lnTo>
                      <a:pt x="60" y="585"/>
                    </a:lnTo>
                    <a:lnTo>
                      <a:pt x="61" y="584"/>
                    </a:lnTo>
                    <a:lnTo>
                      <a:pt x="61" y="583"/>
                    </a:lnTo>
                    <a:lnTo>
                      <a:pt x="62" y="586"/>
                    </a:lnTo>
                    <a:lnTo>
                      <a:pt x="63" y="586"/>
                    </a:lnTo>
                    <a:lnTo>
                      <a:pt x="63" y="585"/>
                    </a:lnTo>
                    <a:lnTo>
                      <a:pt x="64" y="585"/>
                    </a:lnTo>
                    <a:lnTo>
                      <a:pt x="65" y="584"/>
                    </a:lnTo>
                    <a:lnTo>
                      <a:pt x="66" y="586"/>
                    </a:lnTo>
                    <a:lnTo>
                      <a:pt x="66" y="588"/>
                    </a:lnTo>
                    <a:lnTo>
                      <a:pt x="67" y="587"/>
                    </a:lnTo>
                    <a:lnTo>
                      <a:pt x="68" y="585"/>
                    </a:lnTo>
                    <a:lnTo>
                      <a:pt x="68" y="588"/>
                    </a:lnTo>
                    <a:lnTo>
                      <a:pt x="70" y="586"/>
                    </a:lnTo>
                    <a:lnTo>
                      <a:pt x="70" y="588"/>
                    </a:lnTo>
                    <a:lnTo>
                      <a:pt x="71" y="587"/>
                    </a:lnTo>
                    <a:lnTo>
                      <a:pt x="72" y="586"/>
                    </a:lnTo>
                    <a:lnTo>
                      <a:pt x="73" y="585"/>
                    </a:lnTo>
                    <a:lnTo>
                      <a:pt x="73" y="588"/>
                    </a:lnTo>
                    <a:lnTo>
                      <a:pt x="74" y="588"/>
                    </a:lnTo>
                    <a:lnTo>
                      <a:pt x="75" y="588"/>
                    </a:lnTo>
                    <a:lnTo>
                      <a:pt x="76" y="586"/>
                    </a:lnTo>
                    <a:lnTo>
                      <a:pt x="77" y="587"/>
                    </a:lnTo>
                    <a:lnTo>
                      <a:pt x="77" y="586"/>
                    </a:lnTo>
                    <a:lnTo>
                      <a:pt x="78" y="584"/>
                    </a:lnTo>
                    <a:lnTo>
                      <a:pt x="79" y="586"/>
                    </a:lnTo>
                    <a:lnTo>
                      <a:pt x="79" y="585"/>
                    </a:lnTo>
                    <a:lnTo>
                      <a:pt x="80" y="586"/>
                    </a:lnTo>
                    <a:lnTo>
                      <a:pt x="81" y="586"/>
                    </a:lnTo>
                    <a:lnTo>
                      <a:pt x="82" y="584"/>
                    </a:lnTo>
                    <a:lnTo>
                      <a:pt x="82" y="587"/>
                    </a:lnTo>
                    <a:lnTo>
                      <a:pt x="83" y="586"/>
                    </a:lnTo>
                    <a:lnTo>
                      <a:pt x="84" y="587"/>
                    </a:lnTo>
                    <a:lnTo>
                      <a:pt x="85" y="585"/>
                    </a:lnTo>
                    <a:lnTo>
                      <a:pt x="86" y="586"/>
                    </a:lnTo>
                    <a:lnTo>
                      <a:pt x="86" y="586"/>
                    </a:lnTo>
                    <a:lnTo>
                      <a:pt x="87" y="587"/>
                    </a:lnTo>
                    <a:lnTo>
                      <a:pt x="88" y="587"/>
                    </a:lnTo>
                    <a:lnTo>
                      <a:pt x="89" y="587"/>
                    </a:lnTo>
                    <a:lnTo>
                      <a:pt x="91" y="588"/>
                    </a:lnTo>
                    <a:lnTo>
                      <a:pt x="91" y="587"/>
                    </a:lnTo>
                    <a:lnTo>
                      <a:pt x="92" y="587"/>
                    </a:lnTo>
                    <a:lnTo>
                      <a:pt x="93" y="588"/>
                    </a:lnTo>
                    <a:lnTo>
                      <a:pt x="93" y="588"/>
                    </a:lnTo>
                    <a:lnTo>
                      <a:pt x="94" y="587"/>
                    </a:lnTo>
                    <a:lnTo>
                      <a:pt x="95" y="584"/>
                    </a:lnTo>
                    <a:lnTo>
                      <a:pt x="95" y="588"/>
                    </a:lnTo>
                    <a:lnTo>
                      <a:pt x="96" y="587"/>
                    </a:lnTo>
                    <a:lnTo>
                      <a:pt x="97" y="586"/>
                    </a:lnTo>
                    <a:lnTo>
                      <a:pt x="98" y="588"/>
                    </a:lnTo>
                    <a:lnTo>
                      <a:pt x="98" y="587"/>
                    </a:lnTo>
                    <a:lnTo>
                      <a:pt x="99" y="587"/>
                    </a:lnTo>
                    <a:lnTo>
                      <a:pt x="100" y="585"/>
                    </a:lnTo>
                    <a:lnTo>
                      <a:pt x="101" y="588"/>
                    </a:lnTo>
                    <a:lnTo>
                      <a:pt x="102" y="587"/>
                    </a:lnTo>
                    <a:lnTo>
                      <a:pt x="103" y="588"/>
                    </a:lnTo>
                    <a:lnTo>
                      <a:pt x="104" y="584"/>
                    </a:lnTo>
                    <a:lnTo>
                      <a:pt x="105" y="586"/>
                    </a:lnTo>
                    <a:lnTo>
                      <a:pt x="105" y="584"/>
                    </a:lnTo>
                    <a:lnTo>
                      <a:pt x="106" y="588"/>
                    </a:lnTo>
                    <a:lnTo>
                      <a:pt x="107" y="584"/>
                    </a:lnTo>
                    <a:lnTo>
                      <a:pt x="107" y="587"/>
                    </a:lnTo>
                    <a:lnTo>
                      <a:pt x="108" y="583"/>
                    </a:lnTo>
                    <a:lnTo>
                      <a:pt x="109" y="587"/>
                    </a:lnTo>
                    <a:lnTo>
                      <a:pt x="109" y="577"/>
                    </a:lnTo>
                    <a:lnTo>
                      <a:pt x="110" y="581"/>
                    </a:lnTo>
                    <a:lnTo>
                      <a:pt x="111" y="583"/>
                    </a:lnTo>
                    <a:lnTo>
                      <a:pt x="112" y="583"/>
                    </a:lnTo>
                    <a:lnTo>
                      <a:pt x="113" y="580"/>
                    </a:lnTo>
                    <a:lnTo>
                      <a:pt x="114" y="579"/>
                    </a:lnTo>
                    <a:lnTo>
                      <a:pt x="114" y="583"/>
                    </a:lnTo>
                    <a:lnTo>
                      <a:pt x="115" y="578"/>
                    </a:lnTo>
                    <a:lnTo>
                      <a:pt x="116" y="580"/>
                    </a:lnTo>
                    <a:lnTo>
                      <a:pt x="117" y="587"/>
                    </a:lnTo>
                    <a:lnTo>
                      <a:pt x="118" y="578"/>
                    </a:lnTo>
                    <a:lnTo>
                      <a:pt x="118" y="584"/>
                    </a:lnTo>
                    <a:lnTo>
                      <a:pt x="119" y="586"/>
                    </a:lnTo>
                    <a:lnTo>
                      <a:pt x="120" y="585"/>
                    </a:lnTo>
                    <a:lnTo>
                      <a:pt x="121" y="587"/>
                    </a:lnTo>
                    <a:lnTo>
                      <a:pt x="121" y="585"/>
                    </a:lnTo>
                    <a:lnTo>
                      <a:pt x="122" y="584"/>
                    </a:lnTo>
                    <a:lnTo>
                      <a:pt x="123" y="586"/>
                    </a:lnTo>
                    <a:lnTo>
                      <a:pt x="123" y="587"/>
                    </a:lnTo>
                    <a:lnTo>
                      <a:pt x="124" y="580"/>
                    </a:lnTo>
                    <a:lnTo>
                      <a:pt x="125" y="584"/>
                    </a:lnTo>
                    <a:lnTo>
                      <a:pt x="125" y="586"/>
                    </a:lnTo>
                    <a:lnTo>
                      <a:pt x="126" y="585"/>
                    </a:lnTo>
                    <a:lnTo>
                      <a:pt x="127" y="587"/>
                    </a:lnTo>
                    <a:lnTo>
                      <a:pt x="128" y="585"/>
                    </a:lnTo>
                    <a:lnTo>
                      <a:pt x="129" y="588"/>
                    </a:lnTo>
                    <a:lnTo>
                      <a:pt x="130" y="584"/>
                    </a:lnTo>
                    <a:lnTo>
                      <a:pt x="130" y="581"/>
                    </a:lnTo>
                    <a:lnTo>
                      <a:pt x="131" y="580"/>
                    </a:lnTo>
                    <a:lnTo>
                      <a:pt x="132" y="583"/>
                    </a:lnTo>
                    <a:lnTo>
                      <a:pt x="132" y="585"/>
                    </a:lnTo>
                    <a:lnTo>
                      <a:pt x="133" y="580"/>
                    </a:lnTo>
                    <a:lnTo>
                      <a:pt x="134" y="586"/>
                    </a:lnTo>
                    <a:lnTo>
                      <a:pt x="135" y="576"/>
                    </a:lnTo>
                    <a:lnTo>
                      <a:pt x="135" y="583"/>
                    </a:lnTo>
                    <a:lnTo>
                      <a:pt x="136" y="581"/>
                    </a:lnTo>
                    <a:lnTo>
                      <a:pt x="137" y="579"/>
                    </a:lnTo>
                    <a:lnTo>
                      <a:pt x="137" y="584"/>
                    </a:lnTo>
                    <a:lnTo>
                      <a:pt x="138" y="584"/>
                    </a:lnTo>
                    <a:lnTo>
                      <a:pt x="139" y="586"/>
                    </a:lnTo>
                    <a:lnTo>
                      <a:pt x="139" y="586"/>
                    </a:lnTo>
                    <a:lnTo>
                      <a:pt x="141" y="581"/>
                    </a:lnTo>
                    <a:lnTo>
                      <a:pt x="141" y="586"/>
                    </a:lnTo>
                    <a:lnTo>
                      <a:pt x="142" y="588"/>
                    </a:lnTo>
                    <a:lnTo>
                      <a:pt x="143" y="586"/>
                    </a:lnTo>
                    <a:lnTo>
                      <a:pt x="144" y="584"/>
                    </a:lnTo>
                    <a:lnTo>
                      <a:pt x="144" y="586"/>
                    </a:lnTo>
                    <a:lnTo>
                      <a:pt x="145" y="588"/>
                    </a:lnTo>
                    <a:lnTo>
                      <a:pt x="146" y="586"/>
                    </a:lnTo>
                    <a:lnTo>
                      <a:pt x="146" y="588"/>
                    </a:lnTo>
                    <a:lnTo>
                      <a:pt x="147" y="586"/>
                    </a:lnTo>
                    <a:lnTo>
                      <a:pt x="148" y="588"/>
                    </a:lnTo>
                    <a:lnTo>
                      <a:pt x="148" y="587"/>
                    </a:lnTo>
                    <a:lnTo>
                      <a:pt x="149" y="584"/>
                    </a:lnTo>
                    <a:lnTo>
                      <a:pt x="150" y="583"/>
                    </a:lnTo>
                    <a:lnTo>
                      <a:pt x="151" y="581"/>
                    </a:lnTo>
                    <a:lnTo>
                      <a:pt x="151" y="584"/>
                    </a:lnTo>
                    <a:lnTo>
                      <a:pt x="152" y="580"/>
                    </a:lnTo>
                    <a:lnTo>
                      <a:pt x="153" y="578"/>
                    </a:lnTo>
                    <a:lnTo>
                      <a:pt x="153" y="581"/>
                    </a:lnTo>
                    <a:lnTo>
                      <a:pt x="154" y="561"/>
                    </a:lnTo>
                    <a:lnTo>
                      <a:pt x="155" y="576"/>
                    </a:lnTo>
                    <a:lnTo>
                      <a:pt x="155" y="558"/>
                    </a:lnTo>
                    <a:lnTo>
                      <a:pt x="156" y="554"/>
                    </a:lnTo>
                    <a:lnTo>
                      <a:pt x="157" y="560"/>
                    </a:lnTo>
                    <a:lnTo>
                      <a:pt x="158" y="549"/>
                    </a:lnTo>
                    <a:lnTo>
                      <a:pt x="158" y="553"/>
                    </a:lnTo>
                    <a:lnTo>
                      <a:pt x="159" y="554"/>
                    </a:lnTo>
                    <a:lnTo>
                      <a:pt x="160" y="562"/>
                    </a:lnTo>
                    <a:lnTo>
                      <a:pt x="160" y="575"/>
                    </a:lnTo>
                    <a:lnTo>
                      <a:pt x="161" y="567"/>
                    </a:lnTo>
                    <a:lnTo>
                      <a:pt x="162" y="570"/>
                    </a:lnTo>
                    <a:lnTo>
                      <a:pt x="162" y="573"/>
                    </a:lnTo>
                    <a:lnTo>
                      <a:pt x="163" y="580"/>
                    </a:lnTo>
                    <a:lnTo>
                      <a:pt x="164" y="568"/>
                    </a:lnTo>
                    <a:lnTo>
                      <a:pt x="164" y="580"/>
                    </a:lnTo>
                    <a:lnTo>
                      <a:pt x="166" y="583"/>
                    </a:lnTo>
                    <a:lnTo>
                      <a:pt x="167" y="584"/>
                    </a:lnTo>
                    <a:lnTo>
                      <a:pt x="167" y="577"/>
                    </a:lnTo>
                    <a:lnTo>
                      <a:pt x="168" y="581"/>
                    </a:lnTo>
                    <a:lnTo>
                      <a:pt x="169" y="585"/>
                    </a:lnTo>
                    <a:lnTo>
                      <a:pt x="169" y="578"/>
                    </a:lnTo>
                    <a:lnTo>
                      <a:pt x="170" y="575"/>
                    </a:lnTo>
                    <a:lnTo>
                      <a:pt x="171" y="580"/>
                    </a:lnTo>
                    <a:lnTo>
                      <a:pt x="171" y="578"/>
                    </a:lnTo>
                    <a:lnTo>
                      <a:pt x="172" y="569"/>
                    </a:lnTo>
                    <a:lnTo>
                      <a:pt x="173" y="570"/>
                    </a:lnTo>
                    <a:lnTo>
                      <a:pt x="174" y="569"/>
                    </a:lnTo>
                    <a:lnTo>
                      <a:pt x="174" y="578"/>
                    </a:lnTo>
                    <a:lnTo>
                      <a:pt x="175" y="576"/>
                    </a:lnTo>
                    <a:lnTo>
                      <a:pt x="176" y="579"/>
                    </a:lnTo>
                    <a:lnTo>
                      <a:pt x="176" y="586"/>
                    </a:lnTo>
                    <a:lnTo>
                      <a:pt x="177" y="584"/>
                    </a:lnTo>
                    <a:lnTo>
                      <a:pt x="178" y="583"/>
                    </a:lnTo>
                    <a:lnTo>
                      <a:pt x="178" y="586"/>
                    </a:lnTo>
                    <a:lnTo>
                      <a:pt x="179" y="587"/>
                    </a:lnTo>
                    <a:lnTo>
                      <a:pt x="180" y="586"/>
                    </a:lnTo>
                    <a:lnTo>
                      <a:pt x="181" y="585"/>
                    </a:lnTo>
                    <a:lnTo>
                      <a:pt x="181" y="587"/>
                    </a:lnTo>
                    <a:lnTo>
                      <a:pt x="182" y="585"/>
                    </a:lnTo>
                    <a:lnTo>
                      <a:pt x="183" y="585"/>
                    </a:lnTo>
                    <a:lnTo>
                      <a:pt x="183" y="584"/>
                    </a:lnTo>
                    <a:lnTo>
                      <a:pt x="184" y="586"/>
                    </a:lnTo>
                    <a:lnTo>
                      <a:pt x="185" y="584"/>
                    </a:lnTo>
                    <a:lnTo>
                      <a:pt x="185" y="583"/>
                    </a:lnTo>
                    <a:lnTo>
                      <a:pt x="186" y="585"/>
                    </a:lnTo>
                    <a:lnTo>
                      <a:pt x="187" y="587"/>
                    </a:lnTo>
                    <a:lnTo>
                      <a:pt x="188" y="587"/>
                    </a:lnTo>
                    <a:lnTo>
                      <a:pt x="189" y="586"/>
                    </a:lnTo>
                    <a:lnTo>
                      <a:pt x="190" y="587"/>
                    </a:lnTo>
                    <a:lnTo>
                      <a:pt x="191" y="584"/>
                    </a:lnTo>
                    <a:lnTo>
                      <a:pt x="192" y="587"/>
                    </a:lnTo>
                    <a:lnTo>
                      <a:pt x="192" y="586"/>
                    </a:lnTo>
                    <a:lnTo>
                      <a:pt x="194" y="588"/>
                    </a:lnTo>
                    <a:lnTo>
                      <a:pt x="194" y="587"/>
                    </a:lnTo>
                    <a:lnTo>
                      <a:pt x="195" y="586"/>
                    </a:lnTo>
                    <a:lnTo>
                      <a:pt x="196" y="588"/>
                    </a:lnTo>
                    <a:lnTo>
                      <a:pt x="197" y="588"/>
                    </a:lnTo>
                    <a:lnTo>
                      <a:pt x="197" y="587"/>
                    </a:lnTo>
                    <a:lnTo>
                      <a:pt x="198" y="588"/>
                    </a:lnTo>
                    <a:lnTo>
                      <a:pt x="199" y="585"/>
                    </a:lnTo>
                    <a:lnTo>
                      <a:pt x="200" y="586"/>
                    </a:lnTo>
                    <a:lnTo>
                      <a:pt x="201" y="585"/>
                    </a:lnTo>
                    <a:lnTo>
                      <a:pt x="201" y="587"/>
                    </a:lnTo>
                    <a:lnTo>
                      <a:pt x="202" y="587"/>
                    </a:lnTo>
                    <a:lnTo>
                      <a:pt x="204" y="585"/>
                    </a:lnTo>
                    <a:lnTo>
                      <a:pt x="204" y="584"/>
                    </a:lnTo>
                    <a:lnTo>
                      <a:pt x="205" y="584"/>
                    </a:lnTo>
                    <a:lnTo>
                      <a:pt x="206" y="585"/>
                    </a:lnTo>
                    <a:lnTo>
                      <a:pt x="206" y="584"/>
                    </a:lnTo>
                    <a:lnTo>
                      <a:pt x="207" y="585"/>
                    </a:lnTo>
                    <a:lnTo>
                      <a:pt x="208" y="585"/>
                    </a:lnTo>
                    <a:lnTo>
                      <a:pt x="208" y="580"/>
                    </a:lnTo>
                    <a:lnTo>
                      <a:pt x="209" y="583"/>
                    </a:lnTo>
                    <a:lnTo>
                      <a:pt x="210" y="567"/>
                    </a:lnTo>
                    <a:lnTo>
                      <a:pt x="210" y="545"/>
                    </a:lnTo>
                    <a:lnTo>
                      <a:pt x="211" y="516"/>
                    </a:lnTo>
                    <a:lnTo>
                      <a:pt x="212" y="497"/>
                    </a:lnTo>
                    <a:lnTo>
                      <a:pt x="213" y="454"/>
                    </a:lnTo>
                    <a:lnTo>
                      <a:pt x="213" y="378"/>
                    </a:lnTo>
                    <a:lnTo>
                      <a:pt x="214" y="309"/>
                    </a:lnTo>
                    <a:lnTo>
                      <a:pt x="215" y="217"/>
                    </a:lnTo>
                    <a:lnTo>
                      <a:pt x="215" y="180"/>
                    </a:lnTo>
                    <a:lnTo>
                      <a:pt x="216" y="163"/>
                    </a:lnTo>
                    <a:lnTo>
                      <a:pt x="217" y="98"/>
                    </a:lnTo>
                    <a:lnTo>
                      <a:pt x="217" y="61"/>
                    </a:lnTo>
                    <a:lnTo>
                      <a:pt x="218" y="0"/>
                    </a:lnTo>
                    <a:lnTo>
                      <a:pt x="219" y="123"/>
                    </a:lnTo>
                    <a:lnTo>
                      <a:pt x="220" y="138"/>
                    </a:lnTo>
                    <a:lnTo>
                      <a:pt x="220" y="172"/>
                    </a:lnTo>
                    <a:lnTo>
                      <a:pt x="221" y="206"/>
                    </a:lnTo>
                    <a:lnTo>
                      <a:pt x="222" y="254"/>
                    </a:lnTo>
                    <a:lnTo>
                      <a:pt x="222" y="358"/>
                    </a:lnTo>
                    <a:lnTo>
                      <a:pt x="223" y="362"/>
                    </a:lnTo>
                    <a:lnTo>
                      <a:pt x="224" y="441"/>
                    </a:lnTo>
                    <a:lnTo>
                      <a:pt x="224" y="409"/>
                    </a:lnTo>
                    <a:lnTo>
                      <a:pt x="225" y="469"/>
                    </a:lnTo>
                    <a:lnTo>
                      <a:pt x="226" y="509"/>
                    </a:lnTo>
                    <a:lnTo>
                      <a:pt x="227" y="516"/>
                    </a:lnTo>
                    <a:lnTo>
                      <a:pt x="227" y="504"/>
                    </a:lnTo>
                    <a:lnTo>
                      <a:pt x="228" y="510"/>
                    </a:lnTo>
                    <a:lnTo>
                      <a:pt x="229" y="517"/>
                    </a:lnTo>
                    <a:lnTo>
                      <a:pt x="229" y="528"/>
                    </a:lnTo>
                    <a:lnTo>
                      <a:pt x="230" y="555"/>
                    </a:lnTo>
                    <a:lnTo>
                      <a:pt x="231" y="547"/>
                    </a:lnTo>
                    <a:lnTo>
                      <a:pt x="231" y="541"/>
                    </a:lnTo>
                    <a:lnTo>
                      <a:pt x="232" y="549"/>
                    </a:lnTo>
                    <a:lnTo>
                      <a:pt x="233" y="540"/>
                    </a:lnTo>
                    <a:lnTo>
                      <a:pt x="233" y="560"/>
                    </a:lnTo>
                    <a:lnTo>
                      <a:pt x="234" y="568"/>
                    </a:lnTo>
                    <a:lnTo>
                      <a:pt x="235" y="546"/>
                    </a:lnTo>
                    <a:lnTo>
                      <a:pt x="236" y="552"/>
                    </a:lnTo>
                    <a:lnTo>
                      <a:pt x="236" y="550"/>
                    </a:lnTo>
                    <a:lnTo>
                      <a:pt x="237" y="566"/>
                    </a:lnTo>
                    <a:lnTo>
                      <a:pt x="238" y="558"/>
                    </a:lnTo>
                    <a:lnTo>
                      <a:pt x="238" y="564"/>
                    </a:lnTo>
                    <a:lnTo>
                      <a:pt x="239" y="569"/>
                    </a:lnTo>
                    <a:lnTo>
                      <a:pt x="240" y="561"/>
                    </a:lnTo>
                    <a:lnTo>
                      <a:pt x="240" y="564"/>
                    </a:lnTo>
                    <a:lnTo>
                      <a:pt x="241" y="564"/>
                    </a:lnTo>
                    <a:lnTo>
                      <a:pt x="243" y="570"/>
                    </a:lnTo>
                    <a:lnTo>
                      <a:pt x="243" y="572"/>
                    </a:lnTo>
                    <a:lnTo>
                      <a:pt x="244" y="571"/>
                    </a:lnTo>
                    <a:lnTo>
                      <a:pt x="245" y="562"/>
                    </a:lnTo>
                    <a:lnTo>
                      <a:pt x="245" y="561"/>
                    </a:lnTo>
                    <a:lnTo>
                      <a:pt x="246" y="552"/>
                    </a:lnTo>
                    <a:lnTo>
                      <a:pt x="247" y="567"/>
                    </a:lnTo>
                    <a:lnTo>
                      <a:pt x="247" y="568"/>
                    </a:lnTo>
                    <a:lnTo>
                      <a:pt x="248" y="568"/>
                    </a:lnTo>
                    <a:lnTo>
                      <a:pt x="249" y="566"/>
                    </a:lnTo>
                    <a:lnTo>
                      <a:pt x="249" y="549"/>
                    </a:lnTo>
                    <a:lnTo>
                      <a:pt x="250" y="557"/>
                    </a:lnTo>
                    <a:lnTo>
                      <a:pt x="251" y="550"/>
                    </a:lnTo>
                    <a:lnTo>
                      <a:pt x="252" y="558"/>
                    </a:lnTo>
                    <a:lnTo>
                      <a:pt x="252" y="537"/>
                    </a:lnTo>
                    <a:lnTo>
                      <a:pt x="253" y="529"/>
                    </a:lnTo>
                    <a:lnTo>
                      <a:pt x="254" y="452"/>
                    </a:lnTo>
                    <a:lnTo>
                      <a:pt x="254" y="471"/>
                    </a:lnTo>
                    <a:lnTo>
                      <a:pt x="255" y="390"/>
                    </a:lnTo>
                    <a:lnTo>
                      <a:pt x="256" y="368"/>
                    </a:lnTo>
                    <a:lnTo>
                      <a:pt x="256" y="354"/>
                    </a:lnTo>
                    <a:lnTo>
                      <a:pt x="257" y="280"/>
                    </a:lnTo>
                    <a:lnTo>
                      <a:pt x="258" y="266"/>
                    </a:lnTo>
                    <a:lnTo>
                      <a:pt x="259" y="293"/>
                    </a:lnTo>
                    <a:lnTo>
                      <a:pt x="259" y="275"/>
                    </a:lnTo>
                    <a:lnTo>
                      <a:pt x="260" y="356"/>
                    </a:lnTo>
                    <a:lnTo>
                      <a:pt x="261" y="394"/>
                    </a:lnTo>
                    <a:lnTo>
                      <a:pt x="261" y="417"/>
                    </a:lnTo>
                    <a:lnTo>
                      <a:pt x="262" y="451"/>
                    </a:lnTo>
                    <a:lnTo>
                      <a:pt x="263" y="497"/>
                    </a:lnTo>
                    <a:lnTo>
                      <a:pt x="263" y="521"/>
                    </a:lnTo>
                    <a:lnTo>
                      <a:pt x="264" y="498"/>
                    </a:lnTo>
                    <a:lnTo>
                      <a:pt x="265" y="535"/>
                    </a:lnTo>
                    <a:lnTo>
                      <a:pt x="266" y="546"/>
                    </a:lnTo>
                    <a:lnTo>
                      <a:pt x="266" y="549"/>
                    </a:lnTo>
                    <a:lnTo>
                      <a:pt x="267" y="560"/>
                    </a:lnTo>
                    <a:lnTo>
                      <a:pt x="268" y="559"/>
                    </a:lnTo>
                    <a:lnTo>
                      <a:pt x="268" y="567"/>
                    </a:lnTo>
                    <a:lnTo>
                      <a:pt x="269" y="564"/>
                    </a:lnTo>
                    <a:lnTo>
                      <a:pt x="270" y="579"/>
                    </a:lnTo>
                    <a:lnTo>
                      <a:pt x="270" y="572"/>
                    </a:lnTo>
                    <a:lnTo>
                      <a:pt x="271" y="571"/>
                    </a:lnTo>
                    <a:lnTo>
                      <a:pt x="272" y="577"/>
                    </a:lnTo>
                    <a:lnTo>
                      <a:pt x="273" y="578"/>
                    </a:lnTo>
                    <a:lnTo>
                      <a:pt x="273" y="584"/>
                    </a:lnTo>
                    <a:lnTo>
                      <a:pt x="274" y="578"/>
                    </a:lnTo>
                    <a:lnTo>
                      <a:pt x="275" y="579"/>
                    </a:lnTo>
                    <a:lnTo>
                      <a:pt x="275" y="581"/>
                    </a:lnTo>
                    <a:lnTo>
                      <a:pt x="276" y="586"/>
                    </a:lnTo>
                    <a:lnTo>
                      <a:pt x="277" y="579"/>
                    </a:lnTo>
                    <a:lnTo>
                      <a:pt x="277" y="580"/>
                    </a:lnTo>
                    <a:lnTo>
                      <a:pt x="278" y="584"/>
                    </a:lnTo>
                    <a:lnTo>
                      <a:pt x="279" y="587"/>
                    </a:lnTo>
                    <a:lnTo>
                      <a:pt x="279" y="580"/>
                    </a:lnTo>
                    <a:lnTo>
                      <a:pt x="280" y="587"/>
                    </a:lnTo>
                    <a:lnTo>
                      <a:pt x="281" y="585"/>
                    </a:lnTo>
                    <a:lnTo>
                      <a:pt x="282" y="586"/>
                    </a:lnTo>
                    <a:lnTo>
                      <a:pt x="283" y="584"/>
                    </a:lnTo>
                    <a:lnTo>
                      <a:pt x="284" y="583"/>
                    </a:lnTo>
                    <a:lnTo>
                      <a:pt x="284" y="586"/>
                    </a:lnTo>
                    <a:lnTo>
                      <a:pt x="285" y="585"/>
                    </a:lnTo>
                    <a:lnTo>
                      <a:pt x="286" y="587"/>
                    </a:lnTo>
                    <a:lnTo>
                      <a:pt x="287" y="588"/>
                    </a:lnTo>
                    <a:lnTo>
                      <a:pt x="288" y="583"/>
                    </a:lnTo>
                    <a:lnTo>
                      <a:pt x="289" y="586"/>
                    </a:lnTo>
                    <a:lnTo>
                      <a:pt x="289" y="585"/>
                    </a:lnTo>
                    <a:lnTo>
                      <a:pt x="290" y="584"/>
                    </a:lnTo>
                    <a:lnTo>
                      <a:pt x="291" y="585"/>
                    </a:lnTo>
                    <a:lnTo>
                      <a:pt x="291" y="586"/>
                    </a:lnTo>
                    <a:lnTo>
                      <a:pt x="292" y="587"/>
                    </a:lnTo>
                    <a:lnTo>
                      <a:pt x="293" y="586"/>
                    </a:lnTo>
                    <a:lnTo>
                      <a:pt x="293" y="585"/>
                    </a:lnTo>
                    <a:lnTo>
                      <a:pt x="294" y="588"/>
                    </a:lnTo>
                    <a:lnTo>
                      <a:pt x="295" y="587"/>
                    </a:lnTo>
                    <a:lnTo>
                      <a:pt x="296" y="585"/>
                    </a:lnTo>
                    <a:lnTo>
                      <a:pt x="296" y="586"/>
                    </a:lnTo>
                    <a:lnTo>
                      <a:pt x="297" y="587"/>
                    </a:lnTo>
                    <a:lnTo>
                      <a:pt x="298" y="586"/>
                    </a:lnTo>
                    <a:lnTo>
                      <a:pt x="299" y="585"/>
                    </a:lnTo>
                    <a:lnTo>
                      <a:pt x="300" y="586"/>
                    </a:lnTo>
                    <a:lnTo>
                      <a:pt x="300" y="587"/>
                    </a:lnTo>
                    <a:lnTo>
                      <a:pt x="301" y="587"/>
                    </a:lnTo>
                    <a:lnTo>
                      <a:pt x="302" y="586"/>
                    </a:lnTo>
                    <a:lnTo>
                      <a:pt x="302" y="586"/>
                    </a:lnTo>
                    <a:lnTo>
                      <a:pt x="304" y="588"/>
                    </a:lnTo>
                    <a:lnTo>
                      <a:pt x="305" y="587"/>
                    </a:lnTo>
                    <a:lnTo>
                      <a:pt x="305" y="586"/>
                    </a:lnTo>
                    <a:lnTo>
                      <a:pt x="306" y="588"/>
                    </a:lnTo>
                    <a:lnTo>
                      <a:pt x="307" y="588"/>
                    </a:lnTo>
                    <a:lnTo>
                      <a:pt x="307" y="586"/>
                    </a:lnTo>
                    <a:lnTo>
                      <a:pt x="308" y="587"/>
                    </a:lnTo>
                    <a:lnTo>
                      <a:pt x="309" y="586"/>
                    </a:lnTo>
                    <a:lnTo>
                      <a:pt x="309" y="588"/>
                    </a:lnTo>
                    <a:lnTo>
                      <a:pt x="310" y="586"/>
                    </a:lnTo>
                    <a:lnTo>
                      <a:pt x="311" y="587"/>
                    </a:lnTo>
                    <a:lnTo>
                      <a:pt x="312" y="585"/>
                    </a:lnTo>
                    <a:lnTo>
                      <a:pt x="312" y="587"/>
                    </a:lnTo>
                    <a:lnTo>
                      <a:pt x="314" y="587"/>
                    </a:lnTo>
                    <a:lnTo>
                      <a:pt x="314" y="584"/>
                    </a:lnTo>
                    <a:lnTo>
                      <a:pt x="315" y="586"/>
                    </a:lnTo>
                    <a:lnTo>
                      <a:pt x="316" y="587"/>
                    </a:lnTo>
                    <a:lnTo>
                      <a:pt x="316" y="587"/>
                    </a:lnTo>
                    <a:lnTo>
                      <a:pt x="318" y="587"/>
                    </a:lnTo>
                    <a:lnTo>
                      <a:pt x="319" y="588"/>
                    </a:lnTo>
                    <a:lnTo>
                      <a:pt x="320" y="583"/>
                    </a:lnTo>
                    <a:lnTo>
                      <a:pt x="321" y="588"/>
                    </a:lnTo>
                    <a:lnTo>
                      <a:pt x="321" y="587"/>
                    </a:lnTo>
                    <a:lnTo>
                      <a:pt x="322" y="587"/>
                    </a:lnTo>
                    <a:lnTo>
                      <a:pt x="323" y="588"/>
                    </a:lnTo>
                    <a:lnTo>
                      <a:pt x="323" y="588"/>
                    </a:lnTo>
                    <a:lnTo>
                      <a:pt x="324" y="584"/>
                    </a:lnTo>
                    <a:lnTo>
                      <a:pt x="325" y="586"/>
                    </a:lnTo>
                    <a:lnTo>
                      <a:pt x="325" y="587"/>
                    </a:lnTo>
                    <a:lnTo>
                      <a:pt x="326" y="587"/>
                    </a:lnTo>
                    <a:lnTo>
                      <a:pt x="328" y="586"/>
                    </a:lnTo>
                    <a:lnTo>
                      <a:pt x="328" y="584"/>
                    </a:lnTo>
                    <a:lnTo>
                      <a:pt x="329" y="584"/>
                    </a:lnTo>
                    <a:lnTo>
                      <a:pt x="330" y="586"/>
                    </a:lnTo>
                    <a:lnTo>
                      <a:pt x="330" y="586"/>
                    </a:lnTo>
                    <a:lnTo>
                      <a:pt x="331" y="587"/>
                    </a:lnTo>
                    <a:lnTo>
                      <a:pt x="332" y="587"/>
                    </a:lnTo>
                    <a:lnTo>
                      <a:pt x="332" y="588"/>
                    </a:lnTo>
                    <a:lnTo>
                      <a:pt x="333" y="588"/>
                    </a:lnTo>
                    <a:lnTo>
                      <a:pt x="334" y="586"/>
                    </a:lnTo>
                    <a:lnTo>
                      <a:pt x="335" y="585"/>
                    </a:lnTo>
                    <a:lnTo>
                      <a:pt x="335" y="587"/>
                    </a:lnTo>
                    <a:lnTo>
                      <a:pt x="336" y="587"/>
                    </a:lnTo>
                    <a:lnTo>
                      <a:pt x="337" y="584"/>
                    </a:lnTo>
                    <a:lnTo>
                      <a:pt x="339" y="585"/>
                    </a:lnTo>
                    <a:lnTo>
                      <a:pt x="339" y="586"/>
                    </a:lnTo>
                    <a:lnTo>
                      <a:pt x="340" y="587"/>
                    </a:lnTo>
                    <a:lnTo>
                      <a:pt x="341" y="586"/>
                    </a:lnTo>
                    <a:lnTo>
                      <a:pt x="342" y="588"/>
                    </a:lnTo>
                    <a:lnTo>
                      <a:pt x="342" y="587"/>
                    </a:lnTo>
                    <a:lnTo>
                      <a:pt x="343" y="588"/>
                    </a:lnTo>
                    <a:lnTo>
                      <a:pt x="344" y="584"/>
                    </a:lnTo>
                    <a:lnTo>
                      <a:pt x="344" y="588"/>
                    </a:lnTo>
                    <a:lnTo>
                      <a:pt x="345" y="587"/>
                    </a:lnTo>
                    <a:lnTo>
                      <a:pt x="346" y="588"/>
                    </a:lnTo>
                    <a:lnTo>
                      <a:pt x="346" y="585"/>
                    </a:lnTo>
                    <a:lnTo>
                      <a:pt x="347" y="586"/>
                    </a:lnTo>
                    <a:lnTo>
                      <a:pt x="348" y="587"/>
                    </a:lnTo>
                    <a:lnTo>
                      <a:pt x="349" y="588"/>
                    </a:lnTo>
                    <a:lnTo>
                      <a:pt x="350" y="586"/>
                    </a:lnTo>
                    <a:lnTo>
                      <a:pt x="351" y="587"/>
                    </a:lnTo>
                    <a:lnTo>
                      <a:pt x="351" y="588"/>
                    </a:lnTo>
                    <a:lnTo>
                      <a:pt x="352" y="584"/>
                    </a:lnTo>
                    <a:lnTo>
                      <a:pt x="353" y="586"/>
                    </a:lnTo>
                    <a:lnTo>
                      <a:pt x="353" y="587"/>
                    </a:lnTo>
                    <a:lnTo>
                      <a:pt x="354" y="588"/>
                    </a:lnTo>
                    <a:lnTo>
                      <a:pt x="355" y="586"/>
                    </a:lnTo>
                    <a:lnTo>
                      <a:pt x="356" y="588"/>
                    </a:lnTo>
                    <a:lnTo>
                      <a:pt x="357" y="586"/>
                    </a:lnTo>
                    <a:lnTo>
                      <a:pt x="358" y="587"/>
                    </a:lnTo>
                    <a:lnTo>
                      <a:pt x="358" y="586"/>
                    </a:lnTo>
                    <a:lnTo>
                      <a:pt x="359" y="587"/>
                    </a:lnTo>
                    <a:lnTo>
                      <a:pt x="360" y="586"/>
                    </a:lnTo>
                    <a:lnTo>
                      <a:pt x="361" y="587"/>
                    </a:lnTo>
                    <a:lnTo>
                      <a:pt x="362" y="587"/>
                    </a:lnTo>
                    <a:lnTo>
                      <a:pt x="363" y="586"/>
                    </a:lnTo>
                    <a:lnTo>
                      <a:pt x="364" y="587"/>
                    </a:lnTo>
                    <a:lnTo>
                      <a:pt x="365" y="586"/>
                    </a:lnTo>
                    <a:lnTo>
                      <a:pt x="365" y="588"/>
                    </a:lnTo>
                    <a:lnTo>
                      <a:pt x="366" y="587"/>
                    </a:lnTo>
                    <a:lnTo>
                      <a:pt x="367" y="587"/>
                    </a:lnTo>
                    <a:lnTo>
                      <a:pt x="367" y="586"/>
                    </a:lnTo>
                    <a:lnTo>
                      <a:pt x="368" y="587"/>
                    </a:lnTo>
                    <a:lnTo>
                      <a:pt x="369" y="588"/>
                    </a:lnTo>
                    <a:lnTo>
                      <a:pt x="369" y="587"/>
                    </a:lnTo>
                    <a:lnTo>
                      <a:pt x="370" y="586"/>
                    </a:lnTo>
                    <a:lnTo>
                      <a:pt x="371" y="586"/>
                    </a:lnTo>
                    <a:lnTo>
                      <a:pt x="371" y="588"/>
                    </a:lnTo>
                    <a:lnTo>
                      <a:pt x="372" y="585"/>
                    </a:lnTo>
                    <a:lnTo>
                      <a:pt x="373" y="587"/>
                    </a:lnTo>
                    <a:lnTo>
                      <a:pt x="374" y="583"/>
                    </a:lnTo>
                    <a:lnTo>
                      <a:pt x="374" y="588"/>
                    </a:lnTo>
                    <a:lnTo>
                      <a:pt x="375" y="588"/>
                    </a:lnTo>
                    <a:lnTo>
                      <a:pt x="376" y="585"/>
                    </a:lnTo>
                    <a:lnTo>
                      <a:pt x="376" y="585"/>
                    </a:lnTo>
                    <a:lnTo>
                      <a:pt x="377" y="587"/>
                    </a:lnTo>
                    <a:lnTo>
                      <a:pt x="378" y="587"/>
                    </a:lnTo>
                    <a:lnTo>
                      <a:pt x="378" y="588"/>
                    </a:lnTo>
                    <a:lnTo>
                      <a:pt x="379" y="587"/>
                    </a:lnTo>
                    <a:lnTo>
                      <a:pt x="381" y="585"/>
                    </a:lnTo>
                    <a:lnTo>
                      <a:pt x="381" y="587"/>
                    </a:lnTo>
                    <a:lnTo>
                      <a:pt x="382" y="587"/>
                    </a:lnTo>
                    <a:lnTo>
                      <a:pt x="383" y="586"/>
                    </a:lnTo>
                    <a:lnTo>
                      <a:pt x="383" y="588"/>
                    </a:lnTo>
                    <a:lnTo>
                      <a:pt x="384" y="585"/>
                    </a:lnTo>
                    <a:lnTo>
                      <a:pt x="385" y="587"/>
                    </a:lnTo>
                    <a:lnTo>
                      <a:pt x="385" y="588"/>
                    </a:lnTo>
                    <a:lnTo>
                      <a:pt x="386" y="587"/>
                    </a:lnTo>
                    <a:lnTo>
                      <a:pt x="387" y="586"/>
                    </a:lnTo>
                    <a:lnTo>
                      <a:pt x="388" y="587"/>
                    </a:lnTo>
                    <a:lnTo>
                      <a:pt x="389" y="584"/>
                    </a:lnTo>
                    <a:lnTo>
                      <a:pt x="390" y="587"/>
                    </a:lnTo>
                    <a:lnTo>
                      <a:pt x="390" y="585"/>
                    </a:lnTo>
                    <a:lnTo>
                      <a:pt x="391" y="587"/>
                    </a:lnTo>
                    <a:lnTo>
                      <a:pt x="392" y="587"/>
                    </a:lnTo>
                    <a:lnTo>
                      <a:pt x="392" y="586"/>
                    </a:lnTo>
                    <a:lnTo>
                      <a:pt x="393" y="587"/>
                    </a:lnTo>
                    <a:lnTo>
                      <a:pt x="394" y="586"/>
                    </a:lnTo>
                    <a:lnTo>
                      <a:pt x="395" y="588"/>
                    </a:lnTo>
                    <a:lnTo>
                      <a:pt x="396" y="588"/>
                    </a:lnTo>
                    <a:lnTo>
                      <a:pt x="397" y="587"/>
                    </a:lnTo>
                    <a:lnTo>
                      <a:pt x="397" y="587"/>
                    </a:lnTo>
                    <a:lnTo>
                      <a:pt x="398" y="586"/>
                    </a:lnTo>
                    <a:lnTo>
                      <a:pt x="399" y="588"/>
                    </a:lnTo>
                    <a:lnTo>
                      <a:pt x="399" y="587"/>
                    </a:lnTo>
                    <a:lnTo>
                      <a:pt x="400" y="588"/>
                    </a:lnTo>
                    <a:lnTo>
                      <a:pt x="401" y="586"/>
                    </a:lnTo>
                    <a:lnTo>
                      <a:pt x="401" y="587"/>
                    </a:lnTo>
                    <a:lnTo>
                      <a:pt x="402" y="581"/>
                    </a:lnTo>
                    <a:lnTo>
                      <a:pt x="403" y="587"/>
                    </a:lnTo>
                    <a:lnTo>
                      <a:pt x="404" y="586"/>
                    </a:lnTo>
                    <a:lnTo>
                      <a:pt x="404" y="587"/>
                    </a:lnTo>
                    <a:lnTo>
                      <a:pt x="405" y="585"/>
                    </a:lnTo>
                    <a:lnTo>
                      <a:pt x="406" y="587"/>
                    </a:lnTo>
                    <a:lnTo>
                      <a:pt x="406" y="586"/>
                    </a:lnTo>
                    <a:lnTo>
                      <a:pt x="407" y="588"/>
                    </a:lnTo>
                    <a:lnTo>
                      <a:pt x="408" y="587"/>
                    </a:lnTo>
                    <a:lnTo>
                      <a:pt x="408" y="587"/>
                    </a:lnTo>
                    <a:lnTo>
                      <a:pt x="409" y="588"/>
                    </a:lnTo>
                    <a:lnTo>
                      <a:pt x="410" y="585"/>
                    </a:lnTo>
                    <a:lnTo>
                      <a:pt x="410" y="586"/>
                    </a:lnTo>
                    <a:lnTo>
                      <a:pt x="411" y="587"/>
                    </a:lnTo>
                    <a:lnTo>
                      <a:pt x="412" y="586"/>
                    </a:lnTo>
                    <a:lnTo>
                      <a:pt x="413" y="588"/>
                    </a:lnTo>
                    <a:lnTo>
                      <a:pt x="413" y="587"/>
                    </a:lnTo>
                    <a:lnTo>
                      <a:pt x="414" y="586"/>
                    </a:lnTo>
                    <a:lnTo>
                      <a:pt x="415" y="587"/>
                    </a:lnTo>
                    <a:lnTo>
                      <a:pt x="415" y="587"/>
                    </a:lnTo>
                    <a:lnTo>
                      <a:pt x="416" y="588"/>
                    </a:lnTo>
                    <a:lnTo>
                      <a:pt x="417" y="586"/>
                    </a:lnTo>
                    <a:lnTo>
                      <a:pt x="418" y="586"/>
                    </a:lnTo>
                    <a:lnTo>
                      <a:pt x="420" y="586"/>
                    </a:lnTo>
                    <a:lnTo>
                      <a:pt x="421" y="588"/>
                    </a:lnTo>
                    <a:lnTo>
                      <a:pt x="422" y="586"/>
                    </a:lnTo>
                    <a:lnTo>
                      <a:pt x="422" y="585"/>
                    </a:lnTo>
                    <a:lnTo>
                      <a:pt x="423" y="588"/>
                    </a:lnTo>
                    <a:lnTo>
                      <a:pt x="424" y="588"/>
                    </a:lnTo>
                    <a:lnTo>
                      <a:pt x="424" y="585"/>
                    </a:lnTo>
                    <a:lnTo>
                      <a:pt x="425" y="586"/>
                    </a:lnTo>
                    <a:lnTo>
                      <a:pt x="426" y="587"/>
                    </a:lnTo>
                    <a:lnTo>
                      <a:pt x="427" y="588"/>
                    </a:lnTo>
                    <a:lnTo>
                      <a:pt x="428" y="586"/>
                    </a:lnTo>
                    <a:lnTo>
                      <a:pt x="429" y="587"/>
                    </a:lnTo>
                    <a:lnTo>
                      <a:pt x="429" y="588"/>
                    </a:lnTo>
                    <a:lnTo>
                      <a:pt x="430" y="583"/>
                    </a:lnTo>
                    <a:lnTo>
                      <a:pt x="431" y="587"/>
                    </a:lnTo>
                    <a:lnTo>
                      <a:pt x="431" y="588"/>
                    </a:lnTo>
                    <a:lnTo>
                      <a:pt x="432" y="586"/>
                    </a:lnTo>
                    <a:lnTo>
                      <a:pt x="433" y="587"/>
                    </a:lnTo>
                    <a:lnTo>
                      <a:pt x="434" y="586"/>
                    </a:lnTo>
                    <a:lnTo>
                      <a:pt x="434" y="588"/>
                    </a:lnTo>
                    <a:lnTo>
                      <a:pt x="435" y="587"/>
                    </a:lnTo>
                    <a:lnTo>
                      <a:pt x="436" y="587"/>
                    </a:lnTo>
                    <a:lnTo>
                      <a:pt x="437" y="586"/>
                    </a:lnTo>
                    <a:lnTo>
                      <a:pt x="438" y="587"/>
                    </a:lnTo>
                    <a:lnTo>
                      <a:pt x="438" y="586"/>
                    </a:lnTo>
                    <a:lnTo>
                      <a:pt x="439" y="588"/>
                    </a:lnTo>
                    <a:lnTo>
                      <a:pt x="440" y="586"/>
                    </a:lnTo>
                    <a:lnTo>
                      <a:pt x="440" y="585"/>
                    </a:lnTo>
                    <a:lnTo>
                      <a:pt x="441" y="588"/>
                    </a:lnTo>
                    <a:lnTo>
                      <a:pt x="442" y="587"/>
                    </a:lnTo>
                    <a:lnTo>
                      <a:pt x="443" y="586"/>
                    </a:lnTo>
                    <a:lnTo>
                      <a:pt x="444" y="587"/>
                    </a:lnTo>
                    <a:lnTo>
                      <a:pt x="445" y="586"/>
                    </a:lnTo>
                    <a:lnTo>
                      <a:pt x="446" y="586"/>
                    </a:lnTo>
                    <a:lnTo>
                      <a:pt x="447" y="587"/>
                    </a:lnTo>
                    <a:lnTo>
                      <a:pt x="447" y="585"/>
                    </a:lnTo>
                    <a:lnTo>
                      <a:pt x="449" y="587"/>
                    </a:lnTo>
                    <a:lnTo>
                      <a:pt x="450" y="586"/>
                    </a:lnTo>
                    <a:lnTo>
                      <a:pt x="451" y="587"/>
                    </a:lnTo>
                    <a:lnTo>
                      <a:pt x="452" y="586"/>
                    </a:lnTo>
                    <a:lnTo>
                      <a:pt x="452" y="588"/>
                    </a:lnTo>
                    <a:lnTo>
                      <a:pt x="453" y="588"/>
                    </a:lnTo>
                    <a:lnTo>
                      <a:pt x="454" y="587"/>
                    </a:lnTo>
                    <a:lnTo>
                      <a:pt x="454" y="587"/>
                    </a:lnTo>
                    <a:lnTo>
                      <a:pt x="455" y="585"/>
                    </a:lnTo>
                    <a:lnTo>
                      <a:pt x="456" y="588"/>
                    </a:lnTo>
                    <a:lnTo>
                      <a:pt x="457" y="586"/>
                    </a:lnTo>
                    <a:lnTo>
                      <a:pt x="457" y="587"/>
                    </a:lnTo>
                    <a:lnTo>
                      <a:pt x="458" y="586"/>
                    </a:lnTo>
                    <a:lnTo>
                      <a:pt x="459" y="585"/>
                    </a:lnTo>
                    <a:lnTo>
                      <a:pt x="459" y="588"/>
                    </a:lnTo>
                    <a:lnTo>
                      <a:pt x="460" y="586"/>
                    </a:lnTo>
                    <a:lnTo>
                      <a:pt x="461" y="588"/>
                    </a:lnTo>
                    <a:lnTo>
                      <a:pt x="461" y="584"/>
                    </a:lnTo>
                    <a:lnTo>
                      <a:pt x="462" y="587"/>
                    </a:lnTo>
                    <a:lnTo>
                      <a:pt x="463" y="587"/>
                    </a:lnTo>
                    <a:lnTo>
                      <a:pt x="463" y="588"/>
                    </a:lnTo>
                    <a:lnTo>
                      <a:pt x="464" y="588"/>
                    </a:lnTo>
                    <a:lnTo>
                      <a:pt x="466" y="588"/>
                    </a:lnTo>
                    <a:lnTo>
                      <a:pt x="466" y="586"/>
                    </a:lnTo>
                    <a:lnTo>
                      <a:pt x="467" y="587"/>
                    </a:lnTo>
                    <a:lnTo>
                      <a:pt x="468" y="588"/>
                    </a:lnTo>
                    <a:lnTo>
                      <a:pt x="468" y="586"/>
                    </a:lnTo>
                    <a:lnTo>
                      <a:pt x="470" y="586"/>
                    </a:lnTo>
                    <a:lnTo>
                      <a:pt x="470" y="588"/>
                    </a:lnTo>
                    <a:lnTo>
                      <a:pt x="471" y="587"/>
                    </a:lnTo>
                    <a:lnTo>
                      <a:pt x="472" y="588"/>
                    </a:lnTo>
                    <a:lnTo>
                      <a:pt x="473" y="585"/>
                    </a:lnTo>
                    <a:lnTo>
                      <a:pt x="473" y="588"/>
                    </a:lnTo>
                    <a:lnTo>
                      <a:pt x="474" y="586"/>
                    </a:lnTo>
                    <a:lnTo>
                      <a:pt x="475" y="583"/>
                    </a:lnTo>
                    <a:lnTo>
                      <a:pt x="476" y="587"/>
                    </a:lnTo>
                    <a:lnTo>
                      <a:pt x="477" y="586"/>
                    </a:lnTo>
                    <a:lnTo>
                      <a:pt x="477" y="587"/>
                    </a:lnTo>
                    <a:lnTo>
                      <a:pt x="478" y="588"/>
                    </a:lnTo>
                    <a:lnTo>
                      <a:pt x="479" y="587"/>
                    </a:lnTo>
                    <a:lnTo>
                      <a:pt x="480" y="586"/>
                    </a:lnTo>
                    <a:lnTo>
                      <a:pt x="481" y="587"/>
                    </a:lnTo>
                    <a:lnTo>
                      <a:pt x="482" y="587"/>
                    </a:lnTo>
                    <a:lnTo>
                      <a:pt x="483" y="586"/>
                    </a:lnTo>
                    <a:lnTo>
                      <a:pt x="484" y="586"/>
                    </a:lnTo>
                    <a:lnTo>
                      <a:pt x="484" y="587"/>
                    </a:lnTo>
                    <a:lnTo>
                      <a:pt x="485" y="585"/>
                    </a:lnTo>
                    <a:lnTo>
                      <a:pt x="486" y="587"/>
                    </a:lnTo>
                    <a:lnTo>
                      <a:pt x="486" y="588"/>
                    </a:lnTo>
                    <a:lnTo>
                      <a:pt x="487" y="587"/>
                    </a:lnTo>
                    <a:lnTo>
                      <a:pt x="488" y="586"/>
                    </a:lnTo>
                    <a:lnTo>
                      <a:pt x="489" y="587"/>
                    </a:lnTo>
                    <a:lnTo>
                      <a:pt x="490" y="588"/>
                    </a:lnTo>
                    <a:lnTo>
                      <a:pt x="491" y="587"/>
                    </a:lnTo>
                    <a:lnTo>
                      <a:pt x="491" y="586"/>
                    </a:lnTo>
                    <a:lnTo>
                      <a:pt x="492" y="587"/>
                    </a:lnTo>
                    <a:lnTo>
                      <a:pt x="493" y="581"/>
                    </a:lnTo>
                    <a:lnTo>
                      <a:pt x="494" y="588"/>
                    </a:lnTo>
                    <a:lnTo>
                      <a:pt x="495" y="587"/>
                    </a:lnTo>
                    <a:lnTo>
                      <a:pt x="496" y="586"/>
                    </a:lnTo>
                    <a:lnTo>
                      <a:pt x="496" y="588"/>
                    </a:lnTo>
                    <a:lnTo>
                      <a:pt x="497" y="587"/>
                    </a:lnTo>
                    <a:lnTo>
                      <a:pt x="498" y="588"/>
                    </a:lnTo>
                    <a:lnTo>
                      <a:pt x="498" y="586"/>
                    </a:lnTo>
                    <a:lnTo>
                      <a:pt x="499" y="588"/>
                    </a:lnTo>
                    <a:lnTo>
                      <a:pt x="500" y="587"/>
                    </a:lnTo>
                    <a:lnTo>
                      <a:pt x="500" y="588"/>
                    </a:lnTo>
                    <a:lnTo>
                      <a:pt x="501" y="587"/>
                    </a:lnTo>
                    <a:lnTo>
                      <a:pt x="502" y="587"/>
                    </a:lnTo>
                    <a:lnTo>
                      <a:pt x="503" y="585"/>
                    </a:lnTo>
                    <a:lnTo>
                      <a:pt x="504" y="588"/>
                    </a:lnTo>
                    <a:lnTo>
                      <a:pt x="505" y="588"/>
                    </a:lnTo>
                    <a:lnTo>
                      <a:pt x="506" y="586"/>
                    </a:lnTo>
                    <a:lnTo>
                      <a:pt x="507" y="588"/>
                    </a:lnTo>
                    <a:lnTo>
                      <a:pt x="507" y="586"/>
                    </a:lnTo>
                    <a:lnTo>
                      <a:pt x="508" y="588"/>
                    </a:lnTo>
                    <a:lnTo>
                      <a:pt x="509" y="587"/>
                    </a:lnTo>
                    <a:lnTo>
                      <a:pt x="509" y="585"/>
                    </a:lnTo>
                    <a:lnTo>
                      <a:pt x="510" y="586"/>
                    </a:lnTo>
                    <a:lnTo>
                      <a:pt x="512" y="588"/>
                    </a:lnTo>
                    <a:lnTo>
                      <a:pt x="513" y="587"/>
                    </a:lnTo>
                    <a:lnTo>
                      <a:pt x="514" y="588"/>
                    </a:lnTo>
                    <a:lnTo>
                      <a:pt x="514" y="584"/>
                    </a:lnTo>
                    <a:lnTo>
                      <a:pt x="515" y="587"/>
                    </a:lnTo>
                    <a:lnTo>
                      <a:pt x="516" y="586"/>
                    </a:lnTo>
                    <a:lnTo>
                      <a:pt x="516" y="588"/>
                    </a:lnTo>
                    <a:lnTo>
                      <a:pt x="517" y="588"/>
                    </a:lnTo>
                    <a:lnTo>
                      <a:pt x="518" y="587"/>
                    </a:lnTo>
                    <a:lnTo>
                      <a:pt x="519" y="588"/>
                    </a:lnTo>
                    <a:lnTo>
                      <a:pt x="519" y="585"/>
                    </a:lnTo>
                    <a:lnTo>
                      <a:pt x="520" y="587"/>
                    </a:lnTo>
                    <a:lnTo>
                      <a:pt x="521" y="585"/>
                    </a:lnTo>
                    <a:lnTo>
                      <a:pt x="521" y="584"/>
                    </a:lnTo>
                    <a:lnTo>
                      <a:pt x="522" y="587"/>
                    </a:lnTo>
                    <a:lnTo>
                      <a:pt x="523" y="588"/>
                    </a:lnTo>
                    <a:lnTo>
                      <a:pt x="523" y="586"/>
                    </a:lnTo>
                    <a:lnTo>
                      <a:pt x="524" y="586"/>
                    </a:lnTo>
                    <a:lnTo>
                      <a:pt x="526" y="588"/>
                    </a:lnTo>
                    <a:lnTo>
                      <a:pt x="526" y="587"/>
                    </a:lnTo>
                    <a:lnTo>
                      <a:pt x="527" y="588"/>
                    </a:lnTo>
                    <a:lnTo>
                      <a:pt x="528" y="587"/>
                    </a:lnTo>
                    <a:lnTo>
                      <a:pt x="528" y="588"/>
                    </a:lnTo>
                    <a:lnTo>
                      <a:pt x="530" y="585"/>
                    </a:lnTo>
                    <a:lnTo>
                      <a:pt x="530" y="588"/>
                    </a:lnTo>
                    <a:lnTo>
                      <a:pt x="531" y="587"/>
                    </a:lnTo>
                    <a:lnTo>
                      <a:pt x="532" y="588"/>
                    </a:lnTo>
                    <a:lnTo>
                      <a:pt x="532" y="587"/>
                    </a:lnTo>
                    <a:lnTo>
                      <a:pt x="534" y="588"/>
                    </a:lnTo>
                    <a:lnTo>
                      <a:pt x="535" y="586"/>
                    </a:lnTo>
                    <a:lnTo>
                      <a:pt x="535" y="586"/>
                    </a:lnTo>
                    <a:lnTo>
                      <a:pt x="536" y="588"/>
                    </a:lnTo>
                    <a:lnTo>
                      <a:pt x="537" y="588"/>
                    </a:lnTo>
                    <a:lnTo>
                      <a:pt x="537" y="587"/>
                    </a:lnTo>
                    <a:lnTo>
                      <a:pt x="538" y="588"/>
                    </a:lnTo>
                    <a:lnTo>
                      <a:pt x="539" y="587"/>
                    </a:lnTo>
                    <a:lnTo>
                      <a:pt x="539" y="587"/>
                    </a:lnTo>
                    <a:lnTo>
                      <a:pt x="541" y="588"/>
                    </a:lnTo>
                    <a:lnTo>
                      <a:pt x="542" y="587"/>
                    </a:lnTo>
                    <a:lnTo>
                      <a:pt x="543" y="586"/>
                    </a:lnTo>
                    <a:lnTo>
                      <a:pt x="544" y="587"/>
                    </a:lnTo>
                    <a:lnTo>
                      <a:pt x="544" y="586"/>
                    </a:lnTo>
                    <a:lnTo>
                      <a:pt x="545" y="588"/>
                    </a:lnTo>
                    <a:lnTo>
                      <a:pt x="546" y="585"/>
                    </a:lnTo>
                    <a:lnTo>
                      <a:pt x="546" y="588"/>
                    </a:lnTo>
                    <a:lnTo>
                      <a:pt x="548" y="587"/>
                    </a:lnTo>
                    <a:lnTo>
                      <a:pt x="549" y="587"/>
                    </a:lnTo>
                    <a:lnTo>
                      <a:pt x="551" y="586"/>
                    </a:lnTo>
                    <a:lnTo>
                      <a:pt x="551" y="588"/>
                    </a:lnTo>
                    <a:lnTo>
                      <a:pt x="552" y="588"/>
                    </a:lnTo>
                    <a:lnTo>
                      <a:pt x="553" y="587"/>
                    </a:lnTo>
                    <a:lnTo>
                      <a:pt x="553" y="588"/>
                    </a:lnTo>
                    <a:lnTo>
                      <a:pt x="554" y="586"/>
                    </a:lnTo>
                    <a:lnTo>
                      <a:pt x="555" y="588"/>
                    </a:lnTo>
                    <a:lnTo>
                      <a:pt x="556" y="588"/>
                    </a:lnTo>
                    <a:lnTo>
                      <a:pt x="558" y="587"/>
                    </a:lnTo>
                    <a:lnTo>
                      <a:pt x="558" y="588"/>
                    </a:lnTo>
                    <a:lnTo>
                      <a:pt x="559" y="587"/>
                    </a:lnTo>
                    <a:lnTo>
                      <a:pt x="560" y="587"/>
                    </a:lnTo>
                    <a:lnTo>
                      <a:pt x="562" y="586"/>
                    </a:lnTo>
                    <a:lnTo>
                      <a:pt x="562" y="587"/>
                    </a:lnTo>
                    <a:lnTo>
                      <a:pt x="563" y="588"/>
                    </a:lnTo>
                    <a:lnTo>
                      <a:pt x="564" y="585"/>
                    </a:lnTo>
                    <a:lnTo>
                      <a:pt x="565" y="587"/>
                    </a:lnTo>
                    <a:lnTo>
                      <a:pt x="565" y="584"/>
                    </a:lnTo>
                    <a:lnTo>
                      <a:pt x="566" y="588"/>
                    </a:lnTo>
                    <a:lnTo>
                      <a:pt x="567" y="587"/>
                    </a:lnTo>
                    <a:lnTo>
                      <a:pt x="569" y="588"/>
                    </a:lnTo>
                    <a:lnTo>
                      <a:pt x="569" y="585"/>
                    </a:lnTo>
                    <a:lnTo>
                      <a:pt x="570" y="583"/>
                    </a:lnTo>
                    <a:lnTo>
                      <a:pt x="571" y="586"/>
                    </a:lnTo>
                    <a:lnTo>
                      <a:pt x="571" y="587"/>
                    </a:lnTo>
                    <a:lnTo>
                      <a:pt x="573" y="587"/>
                    </a:lnTo>
                    <a:lnTo>
                      <a:pt x="574" y="587"/>
                    </a:lnTo>
                    <a:lnTo>
                      <a:pt x="576" y="586"/>
                    </a:lnTo>
                    <a:lnTo>
                      <a:pt x="576" y="588"/>
                    </a:lnTo>
                    <a:lnTo>
                      <a:pt x="577" y="587"/>
                    </a:lnTo>
                    <a:lnTo>
                      <a:pt x="578" y="586"/>
                    </a:lnTo>
                    <a:lnTo>
                      <a:pt x="579" y="584"/>
                    </a:lnTo>
                    <a:lnTo>
                      <a:pt x="580" y="586"/>
                    </a:lnTo>
                    <a:lnTo>
                      <a:pt x="581" y="588"/>
                    </a:lnTo>
                    <a:lnTo>
                      <a:pt x="581" y="587"/>
                    </a:lnTo>
                    <a:lnTo>
                      <a:pt x="582" y="588"/>
                    </a:lnTo>
                    <a:lnTo>
                      <a:pt x="583" y="585"/>
                    </a:lnTo>
                    <a:lnTo>
                      <a:pt x="583" y="586"/>
                    </a:lnTo>
                    <a:lnTo>
                      <a:pt x="584" y="586"/>
                    </a:lnTo>
                    <a:lnTo>
                      <a:pt x="585" y="588"/>
                    </a:lnTo>
                    <a:lnTo>
                      <a:pt x="587" y="587"/>
                    </a:lnTo>
                    <a:lnTo>
                      <a:pt x="588" y="586"/>
                    </a:lnTo>
                    <a:lnTo>
                      <a:pt x="589" y="587"/>
                    </a:lnTo>
                    <a:lnTo>
                      <a:pt x="590" y="586"/>
                    </a:lnTo>
                    <a:lnTo>
                      <a:pt x="590" y="587"/>
                    </a:lnTo>
                    <a:lnTo>
                      <a:pt x="591" y="587"/>
                    </a:lnTo>
                    <a:lnTo>
                      <a:pt x="592" y="585"/>
                    </a:lnTo>
                    <a:lnTo>
                      <a:pt x="592" y="588"/>
                    </a:lnTo>
                    <a:lnTo>
                      <a:pt x="593" y="585"/>
                    </a:lnTo>
                    <a:lnTo>
                      <a:pt x="594" y="583"/>
                    </a:lnTo>
                    <a:lnTo>
                      <a:pt x="595" y="588"/>
                    </a:lnTo>
                    <a:lnTo>
                      <a:pt x="595" y="587"/>
                    </a:lnTo>
                    <a:lnTo>
                      <a:pt x="597" y="587"/>
                    </a:lnTo>
                    <a:lnTo>
                      <a:pt x="598" y="588"/>
                    </a:lnTo>
                    <a:lnTo>
                      <a:pt x="599" y="587"/>
                    </a:lnTo>
                    <a:lnTo>
                      <a:pt x="599" y="587"/>
                    </a:lnTo>
                    <a:lnTo>
                      <a:pt x="600" y="585"/>
                    </a:lnTo>
                    <a:lnTo>
                      <a:pt x="601" y="588"/>
                    </a:lnTo>
                    <a:lnTo>
                      <a:pt x="601" y="587"/>
                    </a:lnTo>
                    <a:lnTo>
                      <a:pt x="602" y="586"/>
                    </a:lnTo>
                    <a:lnTo>
                      <a:pt x="603" y="587"/>
                    </a:lnTo>
                    <a:lnTo>
                      <a:pt x="604" y="587"/>
                    </a:lnTo>
                    <a:lnTo>
                      <a:pt x="604" y="588"/>
                    </a:lnTo>
                    <a:lnTo>
                      <a:pt x="605" y="587"/>
                    </a:lnTo>
                    <a:lnTo>
                      <a:pt x="606" y="588"/>
                    </a:lnTo>
                    <a:lnTo>
                      <a:pt x="606" y="588"/>
                    </a:lnTo>
                    <a:lnTo>
                      <a:pt x="607" y="586"/>
                    </a:lnTo>
                    <a:lnTo>
                      <a:pt x="608" y="586"/>
                    </a:lnTo>
                    <a:lnTo>
                      <a:pt x="608" y="587"/>
                    </a:lnTo>
                    <a:lnTo>
                      <a:pt x="609" y="587"/>
                    </a:lnTo>
                    <a:lnTo>
                      <a:pt x="610" y="585"/>
                    </a:lnTo>
                    <a:lnTo>
                      <a:pt x="611" y="588"/>
                    </a:lnTo>
                    <a:lnTo>
                      <a:pt x="611" y="586"/>
                    </a:lnTo>
                    <a:lnTo>
                      <a:pt x="612" y="588"/>
                    </a:lnTo>
                    <a:lnTo>
                      <a:pt x="613" y="586"/>
                    </a:lnTo>
                    <a:lnTo>
                      <a:pt x="614" y="587"/>
                    </a:lnTo>
                    <a:lnTo>
                      <a:pt x="615" y="586"/>
                    </a:lnTo>
                    <a:lnTo>
                      <a:pt x="615" y="588"/>
                    </a:lnTo>
                    <a:lnTo>
                      <a:pt x="616" y="587"/>
                    </a:lnTo>
                    <a:lnTo>
                      <a:pt x="617" y="588"/>
                    </a:lnTo>
                    <a:lnTo>
                      <a:pt x="617" y="588"/>
                    </a:lnTo>
                    <a:lnTo>
                      <a:pt x="619" y="588"/>
                    </a:lnTo>
                    <a:lnTo>
                      <a:pt x="620" y="585"/>
                    </a:lnTo>
                    <a:lnTo>
                      <a:pt x="621" y="588"/>
                    </a:lnTo>
                    <a:lnTo>
                      <a:pt x="622" y="587"/>
                    </a:lnTo>
                    <a:lnTo>
                      <a:pt x="623" y="585"/>
                    </a:lnTo>
                    <a:lnTo>
                      <a:pt x="624" y="587"/>
                    </a:lnTo>
                    <a:lnTo>
                      <a:pt x="624" y="588"/>
                    </a:lnTo>
                    <a:lnTo>
                      <a:pt x="626" y="588"/>
                    </a:lnTo>
                    <a:lnTo>
                      <a:pt x="627" y="587"/>
                    </a:lnTo>
                    <a:lnTo>
                      <a:pt x="627" y="588"/>
                    </a:lnTo>
                    <a:lnTo>
                      <a:pt x="628" y="587"/>
                    </a:lnTo>
                    <a:lnTo>
                      <a:pt x="629" y="587"/>
                    </a:lnTo>
                    <a:lnTo>
                      <a:pt x="630" y="584"/>
                    </a:lnTo>
                    <a:lnTo>
                      <a:pt x="631" y="588"/>
                    </a:lnTo>
                    <a:lnTo>
                      <a:pt x="631" y="585"/>
                    </a:lnTo>
                    <a:lnTo>
                      <a:pt x="632" y="588"/>
                    </a:lnTo>
                    <a:lnTo>
                      <a:pt x="633" y="587"/>
                    </a:lnTo>
                    <a:lnTo>
                      <a:pt x="634" y="588"/>
                    </a:lnTo>
                    <a:lnTo>
                      <a:pt x="634" y="588"/>
                    </a:lnTo>
                    <a:lnTo>
                      <a:pt x="636" y="588"/>
                    </a:lnTo>
                    <a:lnTo>
                      <a:pt x="637" y="588"/>
                    </a:lnTo>
                    <a:lnTo>
                      <a:pt x="638" y="587"/>
                    </a:lnTo>
                    <a:lnTo>
                      <a:pt x="639" y="586"/>
                    </a:lnTo>
                    <a:lnTo>
                      <a:pt x="640" y="587"/>
                    </a:lnTo>
                    <a:lnTo>
                      <a:pt x="640" y="588"/>
                    </a:lnTo>
                    <a:lnTo>
                      <a:pt x="641" y="587"/>
                    </a:lnTo>
                    <a:lnTo>
                      <a:pt x="643" y="588"/>
                    </a:lnTo>
                    <a:lnTo>
                      <a:pt x="643" y="586"/>
                    </a:lnTo>
                    <a:lnTo>
                      <a:pt x="644" y="587"/>
                    </a:lnTo>
                    <a:lnTo>
                      <a:pt x="645" y="588"/>
                    </a:lnTo>
                    <a:lnTo>
                      <a:pt x="645" y="587"/>
                    </a:lnTo>
                    <a:lnTo>
                      <a:pt x="647" y="586"/>
                    </a:lnTo>
                    <a:lnTo>
                      <a:pt x="647" y="587"/>
                    </a:lnTo>
                    <a:lnTo>
                      <a:pt x="648" y="585"/>
                    </a:lnTo>
                    <a:lnTo>
                      <a:pt x="649" y="586"/>
                    </a:lnTo>
                    <a:lnTo>
                      <a:pt x="650" y="588"/>
                    </a:lnTo>
                    <a:lnTo>
                      <a:pt x="650" y="587"/>
                    </a:lnTo>
                    <a:lnTo>
                      <a:pt x="651" y="588"/>
                    </a:lnTo>
                    <a:lnTo>
                      <a:pt x="652" y="583"/>
                    </a:lnTo>
                    <a:lnTo>
                      <a:pt x="652" y="587"/>
                    </a:lnTo>
                    <a:lnTo>
                      <a:pt x="653" y="586"/>
                    </a:lnTo>
                    <a:lnTo>
                      <a:pt x="654" y="587"/>
                    </a:lnTo>
                    <a:lnTo>
                      <a:pt x="654" y="585"/>
                    </a:lnTo>
                    <a:lnTo>
                      <a:pt x="655" y="587"/>
                    </a:lnTo>
                    <a:lnTo>
                      <a:pt x="656" y="586"/>
                    </a:lnTo>
                    <a:lnTo>
                      <a:pt x="657" y="588"/>
                    </a:lnTo>
                    <a:lnTo>
                      <a:pt x="657" y="586"/>
                    </a:lnTo>
                    <a:lnTo>
                      <a:pt x="658" y="588"/>
                    </a:lnTo>
                    <a:lnTo>
                      <a:pt x="659" y="588"/>
                    </a:lnTo>
                    <a:lnTo>
                      <a:pt x="661" y="585"/>
                    </a:lnTo>
                    <a:lnTo>
                      <a:pt x="661" y="588"/>
                    </a:lnTo>
                    <a:lnTo>
                      <a:pt x="662" y="586"/>
                    </a:lnTo>
                    <a:lnTo>
                      <a:pt x="663" y="588"/>
                    </a:lnTo>
                    <a:lnTo>
                      <a:pt x="663" y="587"/>
                    </a:lnTo>
                    <a:lnTo>
                      <a:pt x="664" y="586"/>
                    </a:lnTo>
                    <a:lnTo>
                      <a:pt x="665" y="587"/>
                    </a:lnTo>
                    <a:lnTo>
                      <a:pt x="666" y="588"/>
                    </a:lnTo>
                    <a:lnTo>
                      <a:pt x="668" y="587"/>
                    </a:lnTo>
                    <a:lnTo>
                      <a:pt x="668" y="585"/>
                    </a:lnTo>
                    <a:lnTo>
                      <a:pt x="669" y="584"/>
                    </a:lnTo>
                    <a:lnTo>
                      <a:pt x="670" y="586"/>
                    </a:lnTo>
                    <a:lnTo>
                      <a:pt x="670" y="586"/>
                    </a:lnTo>
                    <a:lnTo>
                      <a:pt x="672" y="588"/>
                    </a:lnTo>
                    <a:lnTo>
                      <a:pt x="673" y="587"/>
                    </a:lnTo>
                    <a:lnTo>
                      <a:pt x="673" y="586"/>
                    </a:lnTo>
                    <a:lnTo>
                      <a:pt x="674" y="588"/>
                    </a:lnTo>
                    <a:lnTo>
                      <a:pt x="675" y="588"/>
                    </a:lnTo>
                    <a:lnTo>
                      <a:pt x="675" y="586"/>
                    </a:lnTo>
                    <a:lnTo>
                      <a:pt x="676" y="586"/>
                    </a:lnTo>
                    <a:lnTo>
                      <a:pt x="677" y="588"/>
                    </a:lnTo>
                    <a:lnTo>
                      <a:pt x="677" y="588"/>
                    </a:lnTo>
                    <a:lnTo>
                      <a:pt x="679" y="583"/>
                    </a:lnTo>
                    <a:lnTo>
                      <a:pt x="680" y="588"/>
                    </a:lnTo>
                    <a:lnTo>
                      <a:pt x="680" y="588"/>
                    </a:lnTo>
                    <a:lnTo>
                      <a:pt x="681" y="587"/>
                    </a:lnTo>
                    <a:lnTo>
                      <a:pt x="682" y="588"/>
                    </a:lnTo>
                    <a:lnTo>
                      <a:pt x="683" y="588"/>
                    </a:lnTo>
                    <a:lnTo>
                      <a:pt x="684" y="586"/>
                    </a:lnTo>
                    <a:lnTo>
                      <a:pt x="684" y="587"/>
                    </a:lnTo>
                    <a:lnTo>
                      <a:pt x="685" y="588"/>
                    </a:lnTo>
                    <a:lnTo>
                      <a:pt x="686" y="586"/>
                    </a:lnTo>
                    <a:lnTo>
                      <a:pt x="686" y="587"/>
                    </a:lnTo>
                    <a:lnTo>
                      <a:pt x="687" y="587"/>
                    </a:lnTo>
                    <a:lnTo>
                      <a:pt x="688" y="588"/>
                    </a:lnTo>
                    <a:lnTo>
                      <a:pt x="689" y="587"/>
                    </a:lnTo>
                    <a:lnTo>
                      <a:pt x="690" y="586"/>
                    </a:lnTo>
                    <a:lnTo>
                      <a:pt x="691" y="587"/>
                    </a:lnTo>
                    <a:lnTo>
                      <a:pt x="691" y="586"/>
                    </a:lnTo>
                    <a:lnTo>
                      <a:pt x="692" y="587"/>
                    </a:lnTo>
                    <a:lnTo>
                      <a:pt x="693" y="586"/>
                    </a:lnTo>
                    <a:lnTo>
                      <a:pt x="693" y="588"/>
                    </a:lnTo>
                    <a:lnTo>
                      <a:pt x="694" y="588"/>
                    </a:lnTo>
                    <a:lnTo>
                      <a:pt x="696" y="587"/>
                    </a:lnTo>
                    <a:lnTo>
                      <a:pt x="696" y="586"/>
                    </a:lnTo>
                    <a:lnTo>
                      <a:pt x="697" y="587"/>
                    </a:lnTo>
                    <a:lnTo>
                      <a:pt x="698" y="586"/>
                    </a:lnTo>
                    <a:lnTo>
                      <a:pt x="698" y="587"/>
                    </a:lnTo>
                    <a:lnTo>
                      <a:pt x="699" y="586"/>
                    </a:lnTo>
                    <a:lnTo>
                      <a:pt x="700" y="588"/>
                    </a:lnTo>
                    <a:lnTo>
                      <a:pt x="701" y="588"/>
                    </a:lnTo>
                    <a:lnTo>
                      <a:pt x="702" y="585"/>
                    </a:lnTo>
                    <a:lnTo>
                      <a:pt x="702" y="587"/>
                    </a:lnTo>
                    <a:lnTo>
                      <a:pt x="704" y="588"/>
                    </a:lnTo>
                    <a:lnTo>
                      <a:pt x="705" y="587"/>
                    </a:lnTo>
                    <a:lnTo>
                      <a:pt x="705" y="587"/>
                    </a:lnTo>
                    <a:lnTo>
                      <a:pt x="707" y="588"/>
                    </a:lnTo>
                    <a:lnTo>
                      <a:pt x="707" y="587"/>
                    </a:lnTo>
                    <a:lnTo>
                      <a:pt x="708" y="586"/>
                    </a:lnTo>
                    <a:lnTo>
                      <a:pt x="709" y="587"/>
                    </a:lnTo>
                    <a:lnTo>
                      <a:pt x="709" y="588"/>
                    </a:lnTo>
                    <a:lnTo>
                      <a:pt x="710" y="586"/>
                    </a:lnTo>
                    <a:lnTo>
                      <a:pt x="711" y="587"/>
                    </a:lnTo>
                    <a:lnTo>
                      <a:pt x="712" y="587"/>
                    </a:lnTo>
                    <a:lnTo>
                      <a:pt x="713" y="586"/>
                    </a:lnTo>
                    <a:lnTo>
                      <a:pt x="714" y="587"/>
                    </a:lnTo>
                    <a:lnTo>
                      <a:pt x="714" y="585"/>
                    </a:lnTo>
                    <a:lnTo>
                      <a:pt x="715" y="584"/>
                    </a:lnTo>
                    <a:lnTo>
                      <a:pt x="716" y="586"/>
                    </a:lnTo>
                    <a:lnTo>
                      <a:pt x="716" y="587"/>
                    </a:lnTo>
                    <a:lnTo>
                      <a:pt x="717" y="586"/>
                    </a:lnTo>
                    <a:lnTo>
                      <a:pt x="718" y="587"/>
                    </a:lnTo>
                    <a:lnTo>
                      <a:pt x="719" y="586"/>
                    </a:lnTo>
                    <a:lnTo>
                      <a:pt x="720" y="587"/>
                    </a:lnTo>
                    <a:lnTo>
                      <a:pt x="721" y="588"/>
                    </a:lnTo>
                    <a:lnTo>
                      <a:pt x="721" y="587"/>
                    </a:lnTo>
                    <a:lnTo>
                      <a:pt x="722" y="588"/>
                    </a:lnTo>
                    <a:lnTo>
                      <a:pt x="723" y="587"/>
                    </a:lnTo>
                    <a:lnTo>
                      <a:pt x="723" y="587"/>
                    </a:lnTo>
                    <a:lnTo>
                      <a:pt x="725" y="588"/>
                    </a:lnTo>
                    <a:lnTo>
                      <a:pt x="726" y="584"/>
                    </a:lnTo>
                    <a:lnTo>
                      <a:pt x="726" y="586"/>
                    </a:lnTo>
                    <a:lnTo>
                      <a:pt x="727" y="588"/>
                    </a:lnTo>
                    <a:lnTo>
                      <a:pt x="728" y="588"/>
                    </a:lnTo>
                    <a:lnTo>
                      <a:pt x="728" y="586"/>
                    </a:lnTo>
                    <a:lnTo>
                      <a:pt x="729" y="586"/>
                    </a:lnTo>
                    <a:lnTo>
                      <a:pt x="730" y="587"/>
                    </a:lnTo>
                    <a:lnTo>
                      <a:pt x="730" y="587"/>
                    </a:lnTo>
                    <a:lnTo>
                      <a:pt x="731" y="585"/>
                    </a:lnTo>
                    <a:lnTo>
                      <a:pt x="732" y="587"/>
                    </a:lnTo>
                    <a:lnTo>
                      <a:pt x="732" y="586"/>
                    </a:lnTo>
                    <a:lnTo>
                      <a:pt x="733" y="588"/>
                    </a:lnTo>
                    <a:lnTo>
                      <a:pt x="734" y="587"/>
                    </a:lnTo>
                    <a:lnTo>
                      <a:pt x="735" y="586"/>
                    </a:lnTo>
                    <a:lnTo>
                      <a:pt x="736" y="588"/>
                    </a:lnTo>
                    <a:lnTo>
                      <a:pt x="737" y="586"/>
                    </a:lnTo>
                    <a:lnTo>
                      <a:pt x="738" y="587"/>
                    </a:lnTo>
                    <a:lnTo>
                      <a:pt x="739" y="587"/>
                    </a:lnTo>
                    <a:lnTo>
                      <a:pt x="739" y="585"/>
                    </a:lnTo>
                    <a:lnTo>
                      <a:pt x="740" y="587"/>
                    </a:lnTo>
                    <a:lnTo>
                      <a:pt x="742" y="586"/>
                    </a:lnTo>
                    <a:lnTo>
                      <a:pt x="743" y="587"/>
                    </a:lnTo>
                    <a:lnTo>
                      <a:pt x="744" y="588"/>
                    </a:lnTo>
                    <a:lnTo>
                      <a:pt x="744" y="587"/>
                    </a:lnTo>
                    <a:lnTo>
                      <a:pt x="746" y="586"/>
                    </a:lnTo>
                    <a:lnTo>
                      <a:pt x="746" y="588"/>
                    </a:lnTo>
                    <a:lnTo>
                      <a:pt x="747" y="585"/>
                    </a:lnTo>
                    <a:lnTo>
                      <a:pt x="748" y="587"/>
                    </a:lnTo>
                    <a:lnTo>
                      <a:pt x="749" y="588"/>
                    </a:lnTo>
                    <a:lnTo>
                      <a:pt x="749" y="586"/>
                    </a:lnTo>
                    <a:lnTo>
                      <a:pt x="750" y="584"/>
                    </a:lnTo>
                    <a:lnTo>
                      <a:pt x="751" y="586"/>
                    </a:lnTo>
                    <a:lnTo>
                      <a:pt x="751" y="587"/>
                    </a:lnTo>
                    <a:lnTo>
                      <a:pt x="753" y="585"/>
                    </a:lnTo>
                    <a:lnTo>
                      <a:pt x="753" y="588"/>
                    </a:lnTo>
                    <a:lnTo>
                      <a:pt x="754" y="587"/>
                    </a:lnTo>
                    <a:lnTo>
                      <a:pt x="756" y="588"/>
                    </a:lnTo>
                    <a:lnTo>
                      <a:pt x="756" y="587"/>
                    </a:lnTo>
                    <a:lnTo>
                      <a:pt x="757" y="585"/>
                    </a:lnTo>
                    <a:lnTo>
                      <a:pt x="758" y="588"/>
                    </a:lnTo>
                    <a:lnTo>
                      <a:pt x="758" y="588"/>
                    </a:lnTo>
                    <a:lnTo>
                      <a:pt x="760" y="587"/>
                    </a:lnTo>
                    <a:lnTo>
                      <a:pt x="761" y="587"/>
                    </a:lnTo>
                    <a:lnTo>
                      <a:pt x="762" y="583"/>
                    </a:lnTo>
                    <a:lnTo>
                      <a:pt x="763" y="585"/>
                    </a:lnTo>
                    <a:lnTo>
                      <a:pt x="764" y="586"/>
                    </a:lnTo>
                    <a:lnTo>
                      <a:pt x="765" y="587"/>
                    </a:lnTo>
                    <a:lnTo>
                      <a:pt x="765" y="588"/>
                    </a:lnTo>
                    <a:lnTo>
                      <a:pt x="766" y="587"/>
                    </a:lnTo>
                    <a:lnTo>
                      <a:pt x="767" y="588"/>
                    </a:lnTo>
                    <a:lnTo>
                      <a:pt x="768" y="587"/>
                    </a:lnTo>
                    <a:lnTo>
                      <a:pt x="769" y="588"/>
                    </a:lnTo>
                    <a:lnTo>
                      <a:pt x="769" y="587"/>
                    </a:lnTo>
                    <a:lnTo>
                      <a:pt x="771" y="587"/>
                    </a:lnTo>
                    <a:lnTo>
                      <a:pt x="772" y="588"/>
                    </a:lnTo>
                    <a:lnTo>
                      <a:pt x="774" y="587"/>
                    </a:lnTo>
                    <a:lnTo>
                      <a:pt x="774" y="586"/>
                    </a:lnTo>
                    <a:lnTo>
                      <a:pt x="775" y="586"/>
                    </a:lnTo>
                    <a:lnTo>
                      <a:pt x="776" y="586"/>
                    </a:lnTo>
                    <a:lnTo>
                      <a:pt x="777" y="587"/>
                    </a:lnTo>
                    <a:lnTo>
                      <a:pt x="778" y="586"/>
                    </a:lnTo>
                    <a:lnTo>
                      <a:pt x="778" y="587"/>
                    </a:lnTo>
                    <a:lnTo>
                      <a:pt x="779" y="587"/>
                    </a:lnTo>
                    <a:lnTo>
                      <a:pt x="781" y="587"/>
                    </a:lnTo>
                    <a:lnTo>
                      <a:pt x="782" y="587"/>
                    </a:lnTo>
                    <a:lnTo>
                      <a:pt x="783" y="585"/>
                    </a:lnTo>
                    <a:lnTo>
                      <a:pt x="783" y="586"/>
                    </a:lnTo>
                    <a:lnTo>
                      <a:pt x="784" y="587"/>
                    </a:lnTo>
                    <a:lnTo>
                      <a:pt x="785" y="587"/>
                    </a:lnTo>
                    <a:lnTo>
                      <a:pt x="785" y="588"/>
                    </a:lnTo>
                    <a:lnTo>
                      <a:pt x="786" y="588"/>
                    </a:lnTo>
                    <a:lnTo>
                      <a:pt x="787" y="586"/>
                    </a:lnTo>
                    <a:lnTo>
                      <a:pt x="788" y="587"/>
                    </a:lnTo>
                    <a:lnTo>
                      <a:pt x="788" y="586"/>
                    </a:lnTo>
                    <a:lnTo>
                      <a:pt x="789" y="585"/>
                    </a:lnTo>
                    <a:lnTo>
                      <a:pt x="790" y="586"/>
                    </a:lnTo>
                    <a:lnTo>
                      <a:pt x="790" y="584"/>
                    </a:lnTo>
                    <a:lnTo>
                      <a:pt x="791" y="585"/>
                    </a:lnTo>
                    <a:lnTo>
                      <a:pt x="792" y="588"/>
                    </a:lnTo>
                    <a:lnTo>
                      <a:pt x="792" y="587"/>
                    </a:lnTo>
                    <a:lnTo>
                      <a:pt x="793" y="586"/>
                    </a:lnTo>
                    <a:lnTo>
                      <a:pt x="794" y="587"/>
                    </a:lnTo>
                    <a:lnTo>
                      <a:pt x="795" y="588"/>
                    </a:lnTo>
                    <a:lnTo>
                      <a:pt x="796" y="588"/>
                    </a:lnTo>
                    <a:lnTo>
                      <a:pt x="797" y="586"/>
                    </a:lnTo>
                    <a:lnTo>
                      <a:pt x="797" y="588"/>
                    </a:lnTo>
                    <a:lnTo>
                      <a:pt x="799" y="588"/>
                    </a:lnTo>
                    <a:lnTo>
                      <a:pt x="800" y="584"/>
                    </a:lnTo>
                    <a:lnTo>
                      <a:pt x="801" y="586"/>
                    </a:lnTo>
                    <a:lnTo>
                      <a:pt x="801" y="588"/>
                    </a:lnTo>
                    <a:lnTo>
                      <a:pt x="802" y="587"/>
                    </a:lnTo>
                    <a:lnTo>
                      <a:pt x="803" y="588"/>
                    </a:lnTo>
                    <a:lnTo>
                      <a:pt x="804" y="588"/>
                    </a:lnTo>
                    <a:lnTo>
                      <a:pt x="805" y="587"/>
                    </a:lnTo>
                    <a:lnTo>
                      <a:pt x="806" y="586"/>
                    </a:lnTo>
                    <a:lnTo>
                      <a:pt x="806" y="588"/>
                    </a:lnTo>
                    <a:lnTo>
                      <a:pt x="807" y="587"/>
                    </a:lnTo>
                    <a:lnTo>
                      <a:pt x="808" y="588"/>
                    </a:lnTo>
                    <a:lnTo>
                      <a:pt x="808" y="588"/>
                    </a:lnTo>
                    <a:lnTo>
                      <a:pt x="809" y="587"/>
                    </a:lnTo>
                    <a:lnTo>
                      <a:pt x="810" y="588"/>
                    </a:lnTo>
                    <a:lnTo>
                      <a:pt x="811" y="586"/>
                    </a:lnTo>
                    <a:lnTo>
                      <a:pt x="812" y="587"/>
                    </a:lnTo>
                    <a:lnTo>
                      <a:pt x="813" y="588"/>
                    </a:lnTo>
                    <a:lnTo>
                      <a:pt x="813" y="587"/>
                    </a:lnTo>
                    <a:lnTo>
                      <a:pt x="814" y="588"/>
                    </a:lnTo>
                    <a:lnTo>
                      <a:pt x="815" y="586"/>
                    </a:lnTo>
                    <a:lnTo>
                      <a:pt x="815" y="587"/>
                    </a:lnTo>
                    <a:lnTo>
                      <a:pt x="816" y="584"/>
                    </a:lnTo>
                    <a:lnTo>
                      <a:pt x="817" y="587"/>
                    </a:lnTo>
                    <a:lnTo>
                      <a:pt x="818" y="588"/>
                    </a:lnTo>
                    <a:lnTo>
                      <a:pt x="818" y="588"/>
                    </a:lnTo>
                    <a:lnTo>
                      <a:pt x="819" y="585"/>
                    </a:lnTo>
                    <a:lnTo>
                      <a:pt x="820" y="586"/>
                    </a:lnTo>
                    <a:lnTo>
                      <a:pt x="821" y="586"/>
                    </a:lnTo>
                    <a:lnTo>
                      <a:pt x="822" y="588"/>
                    </a:lnTo>
                    <a:lnTo>
                      <a:pt x="822" y="588"/>
                    </a:lnTo>
                    <a:lnTo>
                      <a:pt x="824" y="587"/>
                    </a:lnTo>
                    <a:lnTo>
                      <a:pt x="825" y="588"/>
                    </a:lnTo>
                    <a:lnTo>
                      <a:pt x="826" y="587"/>
                    </a:lnTo>
                    <a:lnTo>
                      <a:pt x="827" y="587"/>
                    </a:lnTo>
                    <a:lnTo>
                      <a:pt x="828" y="587"/>
                    </a:lnTo>
                    <a:lnTo>
                      <a:pt x="829" y="587"/>
                    </a:lnTo>
                    <a:lnTo>
                      <a:pt x="830" y="585"/>
                    </a:lnTo>
                    <a:lnTo>
                      <a:pt x="831" y="587"/>
                    </a:lnTo>
                    <a:lnTo>
                      <a:pt x="832" y="587"/>
                    </a:lnTo>
                    <a:lnTo>
                      <a:pt x="833" y="588"/>
                    </a:lnTo>
                    <a:lnTo>
                      <a:pt x="834" y="588"/>
                    </a:lnTo>
                    <a:lnTo>
                      <a:pt x="834" y="587"/>
                    </a:lnTo>
                    <a:lnTo>
                      <a:pt x="835" y="586"/>
                    </a:lnTo>
                    <a:lnTo>
                      <a:pt x="836" y="587"/>
                    </a:lnTo>
                    <a:lnTo>
                      <a:pt x="836" y="586"/>
                    </a:lnTo>
                    <a:lnTo>
                      <a:pt x="837" y="588"/>
                    </a:lnTo>
                    <a:lnTo>
                      <a:pt x="838" y="588"/>
                    </a:lnTo>
                    <a:lnTo>
                      <a:pt x="838" y="587"/>
                    </a:lnTo>
                    <a:lnTo>
                      <a:pt x="839" y="588"/>
                    </a:lnTo>
                    <a:lnTo>
                      <a:pt x="841" y="587"/>
                    </a:lnTo>
                    <a:lnTo>
                      <a:pt x="841" y="588"/>
                    </a:lnTo>
                    <a:lnTo>
                      <a:pt x="842" y="588"/>
                    </a:lnTo>
                    <a:lnTo>
                      <a:pt x="843" y="586"/>
                    </a:lnTo>
                    <a:lnTo>
                      <a:pt x="844" y="585"/>
                    </a:lnTo>
                    <a:lnTo>
                      <a:pt x="845" y="586"/>
                    </a:lnTo>
                    <a:lnTo>
                      <a:pt x="845" y="587"/>
                    </a:lnTo>
                    <a:lnTo>
                      <a:pt x="846" y="586"/>
                    </a:lnTo>
                    <a:lnTo>
                      <a:pt x="847" y="584"/>
                    </a:lnTo>
                    <a:lnTo>
                      <a:pt x="847" y="588"/>
                    </a:lnTo>
                    <a:lnTo>
                      <a:pt x="848" y="587"/>
                    </a:lnTo>
                    <a:lnTo>
                      <a:pt x="849" y="588"/>
                    </a:lnTo>
                    <a:lnTo>
                      <a:pt x="850" y="587"/>
                    </a:lnTo>
                    <a:lnTo>
                      <a:pt x="850" y="586"/>
                    </a:lnTo>
                    <a:lnTo>
                      <a:pt x="851" y="585"/>
                    </a:lnTo>
                    <a:lnTo>
                      <a:pt x="852" y="588"/>
                    </a:lnTo>
                    <a:lnTo>
                      <a:pt x="853" y="588"/>
                    </a:lnTo>
                    <a:lnTo>
                      <a:pt x="854" y="586"/>
                    </a:lnTo>
                    <a:lnTo>
                      <a:pt x="855" y="588"/>
                    </a:lnTo>
                    <a:lnTo>
                      <a:pt x="856" y="588"/>
                    </a:lnTo>
                    <a:lnTo>
                      <a:pt x="857" y="586"/>
                    </a:lnTo>
                    <a:lnTo>
                      <a:pt x="858" y="587"/>
                    </a:lnTo>
                    <a:lnTo>
                      <a:pt x="859" y="586"/>
                    </a:lnTo>
                    <a:lnTo>
                      <a:pt x="859" y="588"/>
                    </a:lnTo>
                    <a:lnTo>
                      <a:pt x="860" y="588"/>
                    </a:lnTo>
                    <a:lnTo>
                      <a:pt x="861" y="585"/>
                    </a:lnTo>
                    <a:lnTo>
                      <a:pt x="861" y="587"/>
                    </a:lnTo>
                    <a:lnTo>
                      <a:pt x="862" y="588"/>
                    </a:lnTo>
                    <a:lnTo>
                      <a:pt x="863" y="587"/>
                    </a:lnTo>
                    <a:lnTo>
                      <a:pt x="864" y="587"/>
                    </a:lnTo>
                    <a:lnTo>
                      <a:pt x="866" y="588"/>
                    </a:lnTo>
                    <a:lnTo>
                      <a:pt x="866" y="587"/>
                    </a:lnTo>
                    <a:lnTo>
                      <a:pt x="867" y="588"/>
                    </a:lnTo>
                    <a:lnTo>
                      <a:pt x="868" y="586"/>
                    </a:lnTo>
                    <a:lnTo>
                      <a:pt x="868" y="588"/>
                    </a:lnTo>
                    <a:lnTo>
                      <a:pt x="869" y="587"/>
                    </a:lnTo>
                    <a:lnTo>
                      <a:pt x="870" y="583"/>
                    </a:lnTo>
                    <a:lnTo>
                      <a:pt x="870" y="585"/>
                    </a:lnTo>
                    <a:lnTo>
                      <a:pt x="871" y="587"/>
                    </a:lnTo>
                    <a:lnTo>
                      <a:pt x="872" y="585"/>
                    </a:lnTo>
                    <a:lnTo>
                      <a:pt x="873" y="587"/>
                    </a:lnTo>
                    <a:lnTo>
                      <a:pt x="873" y="586"/>
                    </a:lnTo>
                    <a:lnTo>
                      <a:pt x="874" y="586"/>
                    </a:lnTo>
                    <a:lnTo>
                      <a:pt x="875" y="588"/>
                    </a:lnTo>
                    <a:lnTo>
                      <a:pt x="875" y="587"/>
                    </a:lnTo>
                    <a:lnTo>
                      <a:pt x="876" y="588"/>
                    </a:lnTo>
                    <a:lnTo>
                      <a:pt x="877" y="588"/>
                    </a:lnTo>
                    <a:lnTo>
                      <a:pt x="877" y="587"/>
                    </a:lnTo>
                    <a:lnTo>
                      <a:pt x="878" y="587"/>
                    </a:lnTo>
                    <a:lnTo>
                      <a:pt x="879" y="588"/>
                    </a:lnTo>
                    <a:lnTo>
                      <a:pt x="880" y="588"/>
                    </a:lnTo>
                    <a:lnTo>
                      <a:pt x="880" y="584"/>
                    </a:lnTo>
                    <a:lnTo>
                      <a:pt x="881" y="588"/>
                    </a:lnTo>
                    <a:lnTo>
                      <a:pt x="882" y="587"/>
                    </a:lnTo>
                    <a:lnTo>
                      <a:pt x="882" y="588"/>
                    </a:lnTo>
                    <a:lnTo>
                      <a:pt x="884" y="586"/>
                    </a:lnTo>
                    <a:lnTo>
                      <a:pt x="884" y="588"/>
                    </a:lnTo>
                    <a:lnTo>
                      <a:pt x="885" y="587"/>
                    </a:lnTo>
                    <a:lnTo>
                      <a:pt x="886" y="588"/>
                    </a:lnTo>
                    <a:lnTo>
                      <a:pt x="887" y="587"/>
                    </a:lnTo>
                    <a:lnTo>
                      <a:pt x="887" y="588"/>
                    </a:lnTo>
                    <a:lnTo>
                      <a:pt x="888" y="587"/>
                    </a:lnTo>
                    <a:lnTo>
                      <a:pt x="889" y="587"/>
                    </a:lnTo>
                    <a:lnTo>
                      <a:pt x="890" y="586"/>
                    </a:lnTo>
                    <a:lnTo>
                      <a:pt x="891" y="586"/>
                    </a:lnTo>
                    <a:lnTo>
                      <a:pt x="892" y="587"/>
                    </a:lnTo>
                    <a:lnTo>
                      <a:pt x="893" y="588"/>
                    </a:lnTo>
                    <a:lnTo>
                      <a:pt x="893" y="587"/>
                    </a:lnTo>
                    <a:lnTo>
                      <a:pt x="895" y="588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TextBox 316"/>
              <p:cNvSpPr txBox="1"/>
              <p:nvPr/>
            </p:nvSpPr>
            <p:spPr>
              <a:xfrm>
                <a:off x="1844157" y="1378350"/>
                <a:ext cx="30111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de-DE" sz="8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de-DE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TextBox 317"/>
              <p:cNvSpPr txBox="1"/>
              <p:nvPr/>
            </p:nvSpPr>
            <p:spPr>
              <a:xfrm>
                <a:off x="1639666" y="958219"/>
                <a:ext cx="29509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de-DE" sz="8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Z</a:t>
                </a:r>
                <a:r>
                  <a:rPr lang="de-DE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8" name="Rectangle 970"/>
              <p:cNvSpPr>
                <a:spLocks noChangeArrowheads="1"/>
              </p:cNvSpPr>
              <p:nvPr/>
            </p:nvSpPr>
            <p:spPr bwMode="auto">
              <a:xfrm rot="16200000">
                <a:off x="712507" y="1474766"/>
                <a:ext cx="782265" cy="1299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Intensity (cps)</a:t>
                </a:r>
                <a:endParaRPr kumimoji="0" lang="en-US" altLang="en-US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17" name="Rectangle 970"/>
              <p:cNvSpPr>
                <a:spLocks noChangeArrowheads="1"/>
              </p:cNvSpPr>
              <p:nvPr/>
            </p:nvSpPr>
            <p:spPr bwMode="auto">
              <a:xfrm>
                <a:off x="1745481" y="2379507"/>
                <a:ext cx="1046825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Retention time (min)</a:t>
                </a:r>
                <a:endParaRPr kumimoji="0" lang="en-US" altLang="en-US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027" name="Group 3026"/>
            <p:cNvGrpSpPr/>
            <p:nvPr/>
          </p:nvGrpSpPr>
          <p:grpSpPr>
            <a:xfrm>
              <a:off x="3083859" y="1019176"/>
              <a:ext cx="1713293" cy="1504796"/>
              <a:chOff x="3018952" y="1019176"/>
              <a:chExt cx="1713293" cy="1504796"/>
            </a:xfrm>
          </p:grpSpPr>
          <p:sp>
            <p:nvSpPr>
              <p:cNvPr id="365" name="Line 320"/>
              <p:cNvSpPr>
                <a:spLocks noChangeShapeType="1"/>
              </p:cNvSpPr>
              <p:nvPr/>
            </p:nvSpPr>
            <p:spPr bwMode="auto">
              <a:xfrm>
                <a:off x="3305291" y="2216151"/>
                <a:ext cx="142695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Line 321"/>
              <p:cNvSpPr>
                <a:spLocks noChangeShapeType="1"/>
              </p:cNvSpPr>
              <p:nvPr/>
            </p:nvSpPr>
            <p:spPr bwMode="auto">
              <a:xfrm>
                <a:off x="3306781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Line 322"/>
              <p:cNvSpPr>
                <a:spLocks noChangeShapeType="1"/>
              </p:cNvSpPr>
              <p:nvPr/>
            </p:nvSpPr>
            <p:spPr bwMode="auto">
              <a:xfrm>
                <a:off x="3354446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Line 323"/>
              <p:cNvSpPr>
                <a:spLocks noChangeShapeType="1"/>
              </p:cNvSpPr>
              <p:nvPr/>
            </p:nvSpPr>
            <p:spPr bwMode="auto">
              <a:xfrm>
                <a:off x="3402110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Line 324"/>
              <p:cNvSpPr>
                <a:spLocks noChangeShapeType="1"/>
              </p:cNvSpPr>
              <p:nvPr/>
            </p:nvSpPr>
            <p:spPr bwMode="auto">
              <a:xfrm>
                <a:off x="3448284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Line 325"/>
              <p:cNvSpPr>
                <a:spLocks noChangeShapeType="1"/>
              </p:cNvSpPr>
              <p:nvPr/>
            </p:nvSpPr>
            <p:spPr bwMode="auto">
              <a:xfrm>
                <a:off x="3495949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Line 326"/>
              <p:cNvSpPr>
                <a:spLocks noChangeShapeType="1"/>
              </p:cNvSpPr>
              <p:nvPr/>
            </p:nvSpPr>
            <p:spPr bwMode="auto">
              <a:xfrm>
                <a:off x="3543613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Line 327"/>
              <p:cNvSpPr>
                <a:spLocks noChangeShapeType="1"/>
              </p:cNvSpPr>
              <p:nvPr/>
            </p:nvSpPr>
            <p:spPr bwMode="auto">
              <a:xfrm>
                <a:off x="3591278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Line 328"/>
              <p:cNvSpPr>
                <a:spLocks noChangeShapeType="1"/>
              </p:cNvSpPr>
              <p:nvPr/>
            </p:nvSpPr>
            <p:spPr bwMode="auto">
              <a:xfrm>
                <a:off x="3640432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Line 329"/>
              <p:cNvSpPr>
                <a:spLocks noChangeShapeType="1"/>
              </p:cNvSpPr>
              <p:nvPr/>
            </p:nvSpPr>
            <p:spPr bwMode="auto">
              <a:xfrm>
                <a:off x="3688097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Line 330"/>
              <p:cNvSpPr>
                <a:spLocks noChangeShapeType="1"/>
              </p:cNvSpPr>
              <p:nvPr/>
            </p:nvSpPr>
            <p:spPr bwMode="auto">
              <a:xfrm>
                <a:off x="3734271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Line 331"/>
              <p:cNvSpPr>
                <a:spLocks noChangeShapeType="1"/>
              </p:cNvSpPr>
              <p:nvPr/>
            </p:nvSpPr>
            <p:spPr bwMode="auto">
              <a:xfrm>
                <a:off x="3781935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Line 332"/>
              <p:cNvSpPr>
                <a:spLocks noChangeShapeType="1"/>
              </p:cNvSpPr>
              <p:nvPr/>
            </p:nvSpPr>
            <p:spPr bwMode="auto">
              <a:xfrm>
                <a:off x="3829600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Line 333"/>
              <p:cNvSpPr>
                <a:spLocks noChangeShapeType="1"/>
              </p:cNvSpPr>
              <p:nvPr/>
            </p:nvSpPr>
            <p:spPr bwMode="auto">
              <a:xfrm>
                <a:off x="3877264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Line 334"/>
              <p:cNvSpPr>
                <a:spLocks noChangeShapeType="1"/>
              </p:cNvSpPr>
              <p:nvPr/>
            </p:nvSpPr>
            <p:spPr bwMode="auto">
              <a:xfrm>
                <a:off x="3924929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Line 335"/>
              <p:cNvSpPr>
                <a:spLocks noChangeShapeType="1"/>
              </p:cNvSpPr>
              <p:nvPr/>
            </p:nvSpPr>
            <p:spPr bwMode="auto">
              <a:xfrm>
                <a:off x="3972593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Line 336"/>
              <p:cNvSpPr>
                <a:spLocks noChangeShapeType="1"/>
              </p:cNvSpPr>
              <p:nvPr/>
            </p:nvSpPr>
            <p:spPr bwMode="auto">
              <a:xfrm>
                <a:off x="4018768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Line 337"/>
              <p:cNvSpPr>
                <a:spLocks noChangeShapeType="1"/>
              </p:cNvSpPr>
              <p:nvPr/>
            </p:nvSpPr>
            <p:spPr bwMode="auto">
              <a:xfrm>
                <a:off x="4066433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Line 338"/>
              <p:cNvSpPr>
                <a:spLocks noChangeShapeType="1"/>
              </p:cNvSpPr>
              <p:nvPr/>
            </p:nvSpPr>
            <p:spPr bwMode="auto">
              <a:xfrm>
                <a:off x="4114097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Line 339"/>
              <p:cNvSpPr>
                <a:spLocks noChangeShapeType="1"/>
              </p:cNvSpPr>
              <p:nvPr/>
            </p:nvSpPr>
            <p:spPr bwMode="auto">
              <a:xfrm>
                <a:off x="4161762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Line 340"/>
              <p:cNvSpPr>
                <a:spLocks noChangeShapeType="1"/>
              </p:cNvSpPr>
              <p:nvPr/>
            </p:nvSpPr>
            <p:spPr bwMode="auto">
              <a:xfrm>
                <a:off x="4209426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Line 341"/>
              <p:cNvSpPr>
                <a:spLocks noChangeShapeType="1"/>
              </p:cNvSpPr>
              <p:nvPr/>
            </p:nvSpPr>
            <p:spPr bwMode="auto">
              <a:xfrm>
                <a:off x="4257091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Line 342"/>
              <p:cNvSpPr>
                <a:spLocks noChangeShapeType="1"/>
              </p:cNvSpPr>
              <p:nvPr/>
            </p:nvSpPr>
            <p:spPr bwMode="auto">
              <a:xfrm>
                <a:off x="4303265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Line 343"/>
              <p:cNvSpPr>
                <a:spLocks noChangeShapeType="1"/>
              </p:cNvSpPr>
              <p:nvPr/>
            </p:nvSpPr>
            <p:spPr bwMode="auto">
              <a:xfrm>
                <a:off x="4350929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Line 344"/>
              <p:cNvSpPr>
                <a:spLocks noChangeShapeType="1"/>
              </p:cNvSpPr>
              <p:nvPr/>
            </p:nvSpPr>
            <p:spPr bwMode="auto">
              <a:xfrm>
                <a:off x="4400084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Line 345"/>
              <p:cNvSpPr>
                <a:spLocks noChangeShapeType="1"/>
              </p:cNvSpPr>
              <p:nvPr/>
            </p:nvSpPr>
            <p:spPr bwMode="auto">
              <a:xfrm>
                <a:off x="4447748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Line 346"/>
              <p:cNvSpPr>
                <a:spLocks noChangeShapeType="1"/>
              </p:cNvSpPr>
              <p:nvPr/>
            </p:nvSpPr>
            <p:spPr bwMode="auto">
              <a:xfrm>
                <a:off x="4495413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Line 347"/>
              <p:cNvSpPr>
                <a:spLocks noChangeShapeType="1"/>
              </p:cNvSpPr>
              <p:nvPr/>
            </p:nvSpPr>
            <p:spPr bwMode="auto">
              <a:xfrm>
                <a:off x="4543077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Line 348"/>
              <p:cNvSpPr>
                <a:spLocks noChangeShapeType="1"/>
              </p:cNvSpPr>
              <p:nvPr/>
            </p:nvSpPr>
            <p:spPr bwMode="auto">
              <a:xfrm>
                <a:off x="4589252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Line 349"/>
              <p:cNvSpPr>
                <a:spLocks noChangeShapeType="1"/>
              </p:cNvSpPr>
              <p:nvPr/>
            </p:nvSpPr>
            <p:spPr bwMode="auto">
              <a:xfrm>
                <a:off x="4636916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Line 350"/>
              <p:cNvSpPr>
                <a:spLocks noChangeShapeType="1"/>
              </p:cNvSpPr>
              <p:nvPr/>
            </p:nvSpPr>
            <p:spPr bwMode="auto">
              <a:xfrm>
                <a:off x="4684580" y="2216151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Line 351"/>
              <p:cNvSpPr>
                <a:spLocks noChangeShapeType="1"/>
              </p:cNvSpPr>
              <p:nvPr/>
            </p:nvSpPr>
            <p:spPr bwMode="auto">
              <a:xfrm>
                <a:off x="3306781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Line 352"/>
              <p:cNvSpPr>
                <a:spLocks noChangeShapeType="1"/>
              </p:cNvSpPr>
              <p:nvPr/>
            </p:nvSpPr>
            <p:spPr bwMode="auto">
              <a:xfrm>
                <a:off x="3402110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Line 353"/>
              <p:cNvSpPr>
                <a:spLocks noChangeShapeType="1"/>
              </p:cNvSpPr>
              <p:nvPr/>
            </p:nvSpPr>
            <p:spPr bwMode="auto">
              <a:xfrm>
                <a:off x="3495949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Line 354"/>
              <p:cNvSpPr>
                <a:spLocks noChangeShapeType="1"/>
              </p:cNvSpPr>
              <p:nvPr/>
            </p:nvSpPr>
            <p:spPr bwMode="auto">
              <a:xfrm>
                <a:off x="3591278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Line 355"/>
              <p:cNvSpPr>
                <a:spLocks noChangeShapeType="1"/>
              </p:cNvSpPr>
              <p:nvPr/>
            </p:nvSpPr>
            <p:spPr bwMode="auto">
              <a:xfrm>
                <a:off x="3688097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Line 356"/>
              <p:cNvSpPr>
                <a:spLocks noChangeShapeType="1"/>
              </p:cNvSpPr>
              <p:nvPr/>
            </p:nvSpPr>
            <p:spPr bwMode="auto">
              <a:xfrm>
                <a:off x="3781935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Line 357"/>
              <p:cNvSpPr>
                <a:spLocks noChangeShapeType="1"/>
              </p:cNvSpPr>
              <p:nvPr/>
            </p:nvSpPr>
            <p:spPr bwMode="auto">
              <a:xfrm>
                <a:off x="3877264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Line 358"/>
              <p:cNvSpPr>
                <a:spLocks noChangeShapeType="1"/>
              </p:cNvSpPr>
              <p:nvPr/>
            </p:nvSpPr>
            <p:spPr bwMode="auto">
              <a:xfrm>
                <a:off x="3972593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Line 359"/>
              <p:cNvSpPr>
                <a:spLocks noChangeShapeType="1"/>
              </p:cNvSpPr>
              <p:nvPr/>
            </p:nvSpPr>
            <p:spPr bwMode="auto">
              <a:xfrm>
                <a:off x="4066433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Line 360"/>
              <p:cNvSpPr>
                <a:spLocks noChangeShapeType="1"/>
              </p:cNvSpPr>
              <p:nvPr/>
            </p:nvSpPr>
            <p:spPr bwMode="auto">
              <a:xfrm>
                <a:off x="4161762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Line 361"/>
              <p:cNvSpPr>
                <a:spLocks noChangeShapeType="1"/>
              </p:cNvSpPr>
              <p:nvPr/>
            </p:nvSpPr>
            <p:spPr bwMode="auto">
              <a:xfrm>
                <a:off x="4257091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Line 362"/>
              <p:cNvSpPr>
                <a:spLocks noChangeShapeType="1"/>
              </p:cNvSpPr>
              <p:nvPr/>
            </p:nvSpPr>
            <p:spPr bwMode="auto">
              <a:xfrm>
                <a:off x="4350929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Line 363"/>
              <p:cNvSpPr>
                <a:spLocks noChangeShapeType="1"/>
              </p:cNvSpPr>
              <p:nvPr/>
            </p:nvSpPr>
            <p:spPr bwMode="auto">
              <a:xfrm>
                <a:off x="4447748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Line 364"/>
              <p:cNvSpPr>
                <a:spLocks noChangeShapeType="1"/>
              </p:cNvSpPr>
              <p:nvPr/>
            </p:nvSpPr>
            <p:spPr bwMode="auto">
              <a:xfrm>
                <a:off x="4543077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Line 365"/>
              <p:cNvSpPr>
                <a:spLocks noChangeShapeType="1"/>
              </p:cNvSpPr>
              <p:nvPr/>
            </p:nvSpPr>
            <p:spPr bwMode="auto">
              <a:xfrm>
                <a:off x="4636916" y="2216151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Rectangle 368"/>
              <p:cNvSpPr>
                <a:spLocks noChangeArrowheads="1"/>
              </p:cNvSpPr>
              <p:nvPr/>
            </p:nvSpPr>
            <p:spPr bwMode="auto">
              <a:xfrm>
                <a:off x="3430084" y="2239276"/>
                <a:ext cx="13536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2.0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6" name="Rectangle 371"/>
              <p:cNvSpPr>
                <a:spLocks noChangeArrowheads="1"/>
              </p:cNvSpPr>
              <p:nvPr/>
            </p:nvSpPr>
            <p:spPr bwMode="auto">
              <a:xfrm>
                <a:off x="3716070" y="2239276"/>
                <a:ext cx="13536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2.6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9" name="Rectangle 374"/>
              <p:cNvSpPr>
                <a:spLocks noChangeArrowheads="1"/>
              </p:cNvSpPr>
              <p:nvPr/>
            </p:nvSpPr>
            <p:spPr bwMode="auto">
              <a:xfrm>
                <a:off x="4000568" y="2239276"/>
                <a:ext cx="13536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3.2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2" name="Rectangle 377"/>
              <p:cNvSpPr>
                <a:spLocks noChangeArrowheads="1"/>
              </p:cNvSpPr>
              <p:nvPr/>
            </p:nvSpPr>
            <p:spPr bwMode="auto">
              <a:xfrm>
                <a:off x="4285064" y="2239276"/>
                <a:ext cx="13536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3.8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5" name="Rectangle 380"/>
              <p:cNvSpPr>
                <a:spLocks noChangeArrowheads="1"/>
              </p:cNvSpPr>
              <p:nvPr/>
            </p:nvSpPr>
            <p:spPr bwMode="auto">
              <a:xfrm>
                <a:off x="4571051" y="2239276"/>
                <a:ext cx="13536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4.4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7" name="Line 382"/>
              <p:cNvSpPr>
                <a:spLocks noChangeShapeType="1"/>
              </p:cNvSpPr>
              <p:nvPr/>
            </p:nvSpPr>
            <p:spPr bwMode="auto">
              <a:xfrm flipV="1">
                <a:off x="3305291" y="1019176"/>
                <a:ext cx="0" cy="11969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8" name="Line 383"/>
              <p:cNvSpPr>
                <a:spLocks noChangeShapeType="1"/>
              </p:cNvSpPr>
              <p:nvPr/>
            </p:nvSpPr>
            <p:spPr bwMode="auto">
              <a:xfrm flipH="1">
                <a:off x="3303802" y="2216151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9" name="Line 384"/>
              <p:cNvSpPr>
                <a:spLocks noChangeShapeType="1"/>
              </p:cNvSpPr>
              <p:nvPr/>
            </p:nvSpPr>
            <p:spPr bwMode="auto">
              <a:xfrm flipH="1">
                <a:off x="3303802" y="2192339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0" name="Line 385"/>
              <p:cNvSpPr>
                <a:spLocks noChangeShapeType="1"/>
              </p:cNvSpPr>
              <p:nvPr/>
            </p:nvSpPr>
            <p:spPr bwMode="auto">
              <a:xfrm flipH="1">
                <a:off x="3303802" y="2165351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1" name="Line 386"/>
              <p:cNvSpPr>
                <a:spLocks noChangeShapeType="1"/>
              </p:cNvSpPr>
              <p:nvPr/>
            </p:nvSpPr>
            <p:spPr bwMode="auto">
              <a:xfrm flipH="1">
                <a:off x="3303802" y="213836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2" name="Line 387"/>
              <p:cNvSpPr>
                <a:spLocks noChangeShapeType="1"/>
              </p:cNvSpPr>
              <p:nvPr/>
            </p:nvSpPr>
            <p:spPr bwMode="auto">
              <a:xfrm flipH="1">
                <a:off x="3303802" y="2114551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3" name="Line 388"/>
              <p:cNvSpPr>
                <a:spLocks noChangeShapeType="1"/>
              </p:cNvSpPr>
              <p:nvPr/>
            </p:nvSpPr>
            <p:spPr bwMode="auto">
              <a:xfrm flipH="1">
                <a:off x="3303802" y="208756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4" name="Line 389"/>
              <p:cNvSpPr>
                <a:spLocks noChangeShapeType="1"/>
              </p:cNvSpPr>
              <p:nvPr/>
            </p:nvSpPr>
            <p:spPr bwMode="auto">
              <a:xfrm flipH="1">
                <a:off x="3303802" y="2063751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5" name="Line 390"/>
              <p:cNvSpPr>
                <a:spLocks noChangeShapeType="1"/>
              </p:cNvSpPr>
              <p:nvPr/>
            </p:nvSpPr>
            <p:spPr bwMode="auto">
              <a:xfrm flipH="1">
                <a:off x="3303802" y="203676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6" name="Line 391"/>
              <p:cNvSpPr>
                <a:spLocks noChangeShapeType="1"/>
              </p:cNvSpPr>
              <p:nvPr/>
            </p:nvSpPr>
            <p:spPr bwMode="auto">
              <a:xfrm flipH="1">
                <a:off x="3303802" y="200977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7" name="Line 392"/>
              <p:cNvSpPr>
                <a:spLocks noChangeShapeType="1"/>
              </p:cNvSpPr>
              <p:nvPr/>
            </p:nvSpPr>
            <p:spPr bwMode="auto">
              <a:xfrm flipH="1">
                <a:off x="3303802" y="198596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Line 393"/>
              <p:cNvSpPr>
                <a:spLocks noChangeShapeType="1"/>
              </p:cNvSpPr>
              <p:nvPr/>
            </p:nvSpPr>
            <p:spPr bwMode="auto">
              <a:xfrm flipH="1">
                <a:off x="3303802" y="195897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Line 394"/>
              <p:cNvSpPr>
                <a:spLocks noChangeShapeType="1"/>
              </p:cNvSpPr>
              <p:nvPr/>
            </p:nvSpPr>
            <p:spPr bwMode="auto">
              <a:xfrm flipH="1">
                <a:off x="3303802" y="193516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Line 395"/>
              <p:cNvSpPr>
                <a:spLocks noChangeShapeType="1"/>
              </p:cNvSpPr>
              <p:nvPr/>
            </p:nvSpPr>
            <p:spPr bwMode="auto">
              <a:xfrm flipH="1">
                <a:off x="3303802" y="190817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Line 396"/>
              <p:cNvSpPr>
                <a:spLocks noChangeShapeType="1"/>
              </p:cNvSpPr>
              <p:nvPr/>
            </p:nvSpPr>
            <p:spPr bwMode="auto">
              <a:xfrm flipH="1">
                <a:off x="3303802" y="188277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Line 397"/>
              <p:cNvSpPr>
                <a:spLocks noChangeShapeType="1"/>
              </p:cNvSpPr>
              <p:nvPr/>
            </p:nvSpPr>
            <p:spPr bwMode="auto">
              <a:xfrm flipH="1">
                <a:off x="3303802" y="185737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Line 398"/>
              <p:cNvSpPr>
                <a:spLocks noChangeShapeType="1"/>
              </p:cNvSpPr>
              <p:nvPr/>
            </p:nvSpPr>
            <p:spPr bwMode="auto">
              <a:xfrm flipH="1">
                <a:off x="3303802" y="183197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Line 399"/>
              <p:cNvSpPr>
                <a:spLocks noChangeShapeType="1"/>
              </p:cNvSpPr>
              <p:nvPr/>
            </p:nvSpPr>
            <p:spPr bwMode="auto">
              <a:xfrm flipH="1">
                <a:off x="3303802" y="1804989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Line 400"/>
              <p:cNvSpPr>
                <a:spLocks noChangeShapeType="1"/>
              </p:cNvSpPr>
              <p:nvPr/>
            </p:nvSpPr>
            <p:spPr bwMode="auto">
              <a:xfrm flipH="1">
                <a:off x="3303802" y="178117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Line 401"/>
              <p:cNvSpPr>
                <a:spLocks noChangeShapeType="1"/>
              </p:cNvSpPr>
              <p:nvPr/>
            </p:nvSpPr>
            <p:spPr bwMode="auto">
              <a:xfrm flipH="1">
                <a:off x="3303802" y="1754189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Line 402"/>
              <p:cNvSpPr>
                <a:spLocks noChangeShapeType="1"/>
              </p:cNvSpPr>
              <p:nvPr/>
            </p:nvSpPr>
            <p:spPr bwMode="auto">
              <a:xfrm flipH="1">
                <a:off x="3303802" y="1728789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Line 403"/>
              <p:cNvSpPr>
                <a:spLocks noChangeShapeType="1"/>
              </p:cNvSpPr>
              <p:nvPr/>
            </p:nvSpPr>
            <p:spPr bwMode="auto">
              <a:xfrm flipH="1">
                <a:off x="3303802" y="1703389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Line 404"/>
              <p:cNvSpPr>
                <a:spLocks noChangeShapeType="1"/>
              </p:cNvSpPr>
              <p:nvPr/>
            </p:nvSpPr>
            <p:spPr bwMode="auto">
              <a:xfrm flipH="1">
                <a:off x="3303802" y="1676401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" name="Line 405"/>
              <p:cNvSpPr>
                <a:spLocks noChangeShapeType="1"/>
              </p:cNvSpPr>
              <p:nvPr/>
            </p:nvSpPr>
            <p:spPr bwMode="auto">
              <a:xfrm flipH="1">
                <a:off x="3303802" y="1652589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" name="Line 406"/>
              <p:cNvSpPr>
                <a:spLocks noChangeShapeType="1"/>
              </p:cNvSpPr>
              <p:nvPr/>
            </p:nvSpPr>
            <p:spPr bwMode="auto">
              <a:xfrm flipH="1">
                <a:off x="3303802" y="1625601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2" name="Line 407"/>
              <p:cNvSpPr>
                <a:spLocks noChangeShapeType="1"/>
              </p:cNvSpPr>
              <p:nvPr/>
            </p:nvSpPr>
            <p:spPr bwMode="auto">
              <a:xfrm flipH="1">
                <a:off x="3303802" y="1601789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Line 408"/>
              <p:cNvSpPr>
                <a:spLocks noChangeShapeType="1"/>
              </p:cNvSpPr>
              <p:nvPr/>
            </p:nvSpPr>
            <p:spPr bwMode="auto">
              <a:xfrm flipH="1">
                <a:off x="3303802" y="1574801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4" name="Line 409"/>
              <p:cNvSpPr>
                <a:spLocks noChangeShapeType="1"/>
              </p:cNvSpPr>
              <p:nvPr/>
            </p:nvSpPr>
            <p:spPr bwMode="auto">
              <a:xfrm flipH="1">
                <a:off x="3303802" y="154781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5" name="Line 410"/>
              <p:cNvSpPr>
                <a:spLocks noChangeShapeType="1"/>
              </p:cNvSpPr>
              <p:nvPr/>
            </p:nvSpPr>
            <p:spPr bwMode="auto">
              <a:xfrm flipH="1">
                <a:off x="3303802" y="1524001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Line 411"/>
              <p:cNvSpPr>
                <a:spLocks noChangeShapeType="1"/>
              </p:cNvSpPr>
              <p:nvPr/>
            </p:nvSpPr>
            <p:spPr bwMode="auto">
              <a:xfrm flipH="1">
                <a:off x="3303802" y="149701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7" name="Line 412"/>
              <p:cNvSpPr>
                <a:spLocks noChangeShapeType="1"/>
              </p:cNvSpPr>
              <p:nvPr/>
            </p:nvSpPr>
            <p:spPr bwMode="auto">
              <a:xfrm flipH="1">
                <a:off x="3303802" y="1473201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8" name="Line 413"/>
              <p:cNvSpPr>
                <a:spLocks noChangeShapeType="1"/>
              </p:cNvSpPr>
              <p:nvPr/>
            </p:nvSpPr>
            <p:spPr bwMode="auto">
              <a:xfrm flipH="1">
                <a:off x="3303802" y="144621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9" name="Line 414"/>
              <p:cNvSpPr>
                <a:spLocks noChangeShapeType="1"/>
              </p:cNvSpPr>
              <p:nvPr/>
            </p:nvSpPr>
            <p:spPr bwMode="auto">
              <a:xfrm flipH="1">
                <a:off x="3303802" y="142081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" name="Line 415"/>
              <p:cNvSpPr>
                <a:spLocks noChangeShapeType="1"/>
              </p:cNvSpPr>
              <p:nvPr/>
            </p:nvSpPr>
            <p:spPr bwMode="auto">
              <a:xfrm flipH="1">
                <a:off x="3303802" y="139541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" name="Line 416"/>
              <p:cNvSpPr>
                <a:spLocks noChangeShapeType="1"/>
              </p:cNvSpPr>
              <p:nvPr/>
            </p:nvSpPr>
            <p:spPr bwMode="auto">
              <a:xfrm flipH="1">
                <a:off x="3303802" y="136842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2" name="Line 417"/>
              <p:cNvSpPr>
                <a:spLocks noChangeShapeType="1"/>
              </p:cNvSpPr>
              <p:nvPr/>
            </p:nvSpPr>
            <p:spPr bwMode="auto">
              <a:xfrm flipH="1">
                <a:off x="3303802" y="134302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3" name="Line 418"/>
              <p:cNvSpPr>
                <a:spLocks noChangeShapeType="1"/>
              </p:cNvSpPr>
              <p:nvPr/>
            </p:nvSpPr>
            <p:spPr bwMode="auto">
              <a:xfrm flipH="1">
                <a:off x="3303802" y="131762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4" name="Line 419"/>
              <p:cNvSpPr>
                <a:spLocks noChangeShapeType="1"/>
              </p:cNvSpPr>
              <p:nvPr/>
            </p:nvSpPr>
            <p:spPr bwMode="auto">
              <a:xfrm flipH="1">
                <a:off x="3303802" y="129222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5" name="Line 420"/>
              <p:cNvSpPr>
                <a:spLocks noChangeShapeType="1"/>
              </p:cNvSpPr>
              <p:nvPr/>
            </p:nvSpPr>
            <p:spPr bwMode="auto">
              <a:xfrm flipH="1">
                <a:off x="3303802" y="126682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6" name="Line 421"/>
              <p:cNvSpPr>
                <a:spLocks noChangeShapeType="1"/>
              </p:cNvSpPr>
              <p:nvPr/>
            </p:nvSpPr>
            <p:spPr bwMode="auto">
              <a:xfrm flipH="1">
                <a:off x="3303802" y="124142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7" name="Line 422"/>
              <p:cNvSpPr>
                <a:spLocks noChangeShapeType="1"/>
              </p:cNvSpPr>
              <p:nvPr/>
            </p:nvSpPr>
            <p:spPr bwMode="auto">
              <a:xfrm flipH="1">
                <a:off x="3303802" y="1214439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8" name="Line 423"/>
              <p:cNvSpPr>
                <a:spLocks noChangeShapeType="1"/>
              </p:cNvSpPr>
              <p:nvPr/>
            </p:nvSpPr>
            <p:spPr bwMode="auto">
              <a:xfrm flipH="1">
                <a:off x="3303802" y="119062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9" name="Line 424"/>
              <p:cNvSpPr>
                <a:spLocks noChangeShapeType="1"/>
              </p:cNvSpPr>
              <p:nvPr/>
            </p:nvSpPr>
            <p:spPr bwMode="auto">
              <a:xfrm flipH="1">
                <a:off x="3303802" y="1163639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0" name="Line 425"/>
              <p:cNvSpPr>
                <a:spLocks noChangeShapeType="1"/>
              </p:cNvSpPr>
              <p:nvPr/>
            </p:nvSpPr>
            <p:spPr bwMode="auto">
              <a:xfrm flipH="1">
                <a:off x="3303802" y="113982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" name="Line 426"/>
              <p:cNvSpPr>
                <a:spLocks noChangeShapeType="1"/>
              </p:cNvSpPr>
              <p:nvPr/>
            </p:nvSpPr>
            <p:spPr bwMode="auto">
              <a:xfrm flipH="1">
                <a:off x="3303802" y="1112839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2" name="Line 427"/>
              <p:cNvSpPr>
                <a:spLocks noChangeShapeType="1"/>
              </p:cNvSpPr>
              <p:nvPr/>
            </p:nvSpPr>
            <p:spPr bwMode="auto">
              <a:xfrm flipH="1">
                <a:off x="3303802" y="1085851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3" name="Line 428"/>
              <p:cNvSpPr>
                <a:spLocks noChangeShapeType="1"/>
              </p:cNvSpPr>
              <p:nvPr/>
            </p:nvSpPr>
            <p:spPr bwMode="auto">
              <a:xfrm flipH="1">
                <a:off x="3303802" y="1062039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4" name="Line 429"/>
              <p:cNvSpPr>
                <a:spLocks noChangeShapeType="1"/>
              </p:cNvSpPr>
              <p:nvPr/>
            </p:nvSpPr>
            <p:spPr bwMode="auto">
              <a:xfrm flipH="1">
                <a:off x="3303802" y="1035051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5" name="Line 430"/>
              <p:cNvSpPr>
                <a:spLocks noChangeShapeType="1"/>
              </p:cNvSpPr>
              <p:nvPr/>
            </p:nvSpPr>
            <p:spPr bwMode="auto">
              <a:xfrm flipH="1">
                <a:off x="3300823" y="2216151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6" name="Line 431"/>
              <p:cNvSpPr>
                <a:spLocks noChangeShapeType="1"/>
              </p:cNvSpPr>
              <p:nvPr/>
            </p:nvSpPr>
            <p:spPr bwMode="auto">
              <a:xfrm flipH="1">
                <a:off x="3300823" y="2165351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7" name="Line 432"/>
              <p:cNvSpPr>
                <a:spLocks noChangeShapeType="1"/>
              </p:cNvSpPr>
              <p:nvPr/>
            </p:nvSpPr>
            <p:spPr bwMode="auto">
              <a:xfrm flipH="1">
                <a:off x="3300823" y="2114551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8" name="Line 433"/>
              <p:cNvSpPr>
                <a:spLocks noChangeShapeType="1"/>
              </p:cNvSpPr>
              <p:nvPr/>
            </p:nvSpPr>
            <p:spPr bwMode="auto">
              <a:xfrm flipH="1">
                <a:off x="3300823" y="2063751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Line 434"/>
              <p:cNvSpPr>
                <a:spLocks noChangeShapeType="1"/>
              </p:cNvSpPr>
              <p:nvPr/>
            </p:nvSpPr>
            <p:spPr bwMode="auto">
              <a:xfrm flipH="1">
                <a:off x="3300823" y="2009776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0" name="Line 435"/>
              <p:cNvSpPr>
                <a:spLocks noChangeShapeType="1"/>
              </p:cNvSpPr>
              <p:nvPr/>
            </p:nvSpPr>
            <p:spPr bwMode="auto">
              <a:xfrm flipH="1">
                <a:off x="3300823" y="1958976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1" name="Line 436"/>
              <p:cNvSpPr>
                <a:spLocks noChangeShapeType="1"/>
              </p:cNvSpPr>
              <p:nvPr/>
            </p:nvSpPr>
            <p:spPr bwMode="auto">
              <a:xfrm flipH="1">
                <a:off x="3300823" y="1908176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2" name="Line 437"/>
              <p:cNvSpPr>
                <a:spLocks noChangeShapeType="1"/>
              </p:cNvSpPr>
              <p:nvPr/>
            </p:nvSpPr>
            <p:spPr bwMode="auto">
              <a:xfrm flipH="1">
                <a:off x="3300823" y="1857376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Line 438"/>
              <p:cNvSpPr>
                <a:spLocks noChangeShapeType="1"/>
              </p:cNvSpPr>
              <p:nvPr/>
            </p:nvSpPr>
            <p:spPr bwMode="auto">
              <a:xfrm flipH="1">
                <a:off x="3300823" y="1804989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4" name="Line 439"/>
              <p:cNvSpPr>
                <a:spLocks noChangeShapeType="1"/>
              </p:cNvSpPr>
              <p:nvPr/>
            </p:nvSpPr>
            <p:spPr bwMode="auto">
              <a:xfrm flipH="1">
                <a:off x="3300823" y="1754189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5" name="Line 440"/>
              <p:cNvSpPr>
                <a:spLocks noChangeShapeType="1"/>
              </p:cNvSpPr>
              <p:nvPr/>
            </p:nvSpPr>
            <p:spPr bwMode="auto">
              <a:xfrm flipH="1">
                <a:off x="3300823" y="1703389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6" name="Line 441"/>
              <p:cNvSpPr>
                <a:spLocks noChangeShapeType="1"/>
              </p:cNvSpPr>
              <p:nvPr/>
            </p:nvSpPr>
            <p:spPr bwMode="auto">
              <a:xfrm flipH="1">
                <a:off x="3300823" y="1652589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Line 442"/>
              <p:cNvSpPr>
                <a:spLocks noChangeShapeType="1"/>
              </p:cNvSpPr>
              <p:nvPr/>
            </p:nvSpPr>
            <p:spPr bwMode="auto">
              <a:xfrm flipH="1">
                <a:off x="3300823" y="1601789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" name="Line 443"/>
              <p:cNvSpPr>
                <a:spLocks noChangeShapeType="1"/>
              </p:cNvSpPr>
              <p:nvPr/>
            </p:nvSpPr>
            <p:spPr bwMode="auto">
              <a:xfrm flipH="1">
                <a:off x="3300823" y="1547814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" name="Line 444"/>
              <p:cNvSpPr>
                <a:spLocks noChangeShapeType="1"/>
              </p:cNvSpPr>
              <p:nvPr/>
            </p:nvSpPr>
            <p:spPr bwMode="auto">
              <a:xfrm flipH="1">
                <a:off x="3300823" y="1497014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" name="Line 445"/>
              <p:cNvSpPr>
                <a:spLocks noChangeShapeType="1"/>
              </p:cNvSpPr>
              <p:nvPr/>
            </p:nvSpPr>
            <p:spPr bwMode="auto">
              <a:xfrm flipH="1">
                <a:off x="3300823" y="1446214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" name="Line 446"/>
              <p:cNvSpPr>
                <a:spLocks noChangeShapeType="1"/>
              </p:cNvSpPr>
              <p:nvPr/>
            </p:nvSpPr>
            <p:spPr bwMode="auto">
              <a:xfrm flipH="1">
                <a:off x="3300823" y="1395414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" name="Line 447"/>
              <p:cNvSpPr>
                <a:spLocks noChangeShapeType="1"/>
              </p:cNvSpPr>
              <p:nvPr/>
            </p:nvSpPr>
            <p:spPr bwMode="auto">
              <a:xfrm flipH="1">
                <a:off x="3300823" y="1343026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" name="Line 448"/>
              <p:cNvSpPr>
                <a:spLocks noChangeShapeType="1"/>
              </p:cNvSpPr>
              <p:nvPr/>
            </p:nvSpPr>
            <p:spPr bwMode="auto">
              <a:xfrm flipH="1">
                <a:off x="3300823" y="1292226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" name="Line 449"/>
              <p:cNvSpPr>
                <a:spLocks noChangeShapeType="1"/>
              </p:cNvSpPr>
              <p:nvPr/>
            </p:nvSpPr>
            <p:spPr bwMode="auto">
              <a:xfrm flipH="1">
                <a:off x="3300823" y="1241426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" name="Line 450"/>
              <p:cNvSpPr>
                <a:spLocks noChangeShapeType="1"/>
              </p:cNvSpPr>
              <p:nvPr/>
            </p:nvSpPr>
            <p:spPr bwMode="auto">
              <a:xfrm flipH="1">
                <a:off x="3300823" y="1190626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" name="Line 451"/>
              <p:cNvSpPr>
                <a:spLocks noChangeShapeType="1"/>
              </p:cNvSpPr>
              <p:nvPr/>
            </p:nvSpPr>
            <p:spPr bwMode="auto">
              <a:xfrm flipH="1">
                <a:off x="3300823" y="1139826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" name="Line 452"/>
              <p:cNvSpPr>
                <a:spLocks noChangeShapeType="1"/>
              </p:cNvSpPr>
              <p:nvPr/>
            </p:nvSpPr>
            <p:spPr bwMode="auto">
              <a:xfrm flipH="1">
                <a:off x="3300823" y="1085851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" name="Line 453"/>
              <p:cNvSpPr>
                <a:spLocks noChangeShapeType="1"/>
              </p:cNvSpPr>
              <p:nvPr/>
            </p:nvSpPr>
            <p:spPr bwMode="auto">
              <a:xfrm flipH="1">
                <a:off x="3300823" y="1035051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" name="Rectangle 459"/>
              <p:cNvSpPr>
                <a:spLocks noChangeArrowheads="1"/>
              </p:cNvSpPr>
              <p:nvPr/>
            </p:nvSpPr>
            <p:spPr bwMode="auto">
              <a:xfrm>
                <a:off x="3018952" y="1887141"/>
                <a:ext cx="243657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9" name="Rectangle 464"/>
              <p:cNvSpPr>
                <a:spLocks noChangeArrowheads="1"/>
              </p:cNvSpPr>
              <p:nvPr/>
            </p:nvSpPr>
            <p:spPr bwMode="auto">
              <a:xfrm>
                <a:off x="3018952" y="1631553"/>
                <a:ext cx="243657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4" name="Rectangle 469"/>
              <p:cNvSpPr>
                <a:spLocks noChangeArrowheads="1"/>
              </p:cNvSpPr>
              <p:nvPr/>
            </p:nvSpPr>
            <p:spPr bwMode="auto">
              <a:xfrm>
                <a:off x="3018952" y="1374378"/>
                <a:ext cx="243657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9" name="Rectangle 474"/>
              <p:cNvSpPr>
                <a:spLocks noChangeArrowheads="1"/>
              </p:cNvSpPr>
              <p:nvPr/>
            </p:nvSpPr>
            <p:spPr bwMode="auto">
              <a:xfrm>
                <a:off x="3018952" y="1115616"/>
                <a:ext cx="243657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4.0e3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5" name="Freeform 480"/>
              <p:cNvSpPr>
                <a:spLocks/>
              </p:cNvSpPr>
              <p:nvPr/>
            </p:nvSpPr>
            <p:spPr bwMode="auto">
              <a:xfrm>
                <a:off x="3305291" y="2087563"/>
                <a:ext cx="1425465" cy="128587"/>
              </a:xfrm>
              <a:custGeom>
                <a:avLst/>
                <a:gdLst>
                  <a:gd name="T0" fmla="*/ 14 w 895"/>
                  <a:gd name="T1" fmla="*/ 588 h 588"/>
                  <a:gd name="T2" fmla="*/ 27 w 895"/>
                  <a:gd name="T3" fmla="*/ 420 h 588"/>
                  <a:gd name="T4" fmla="*/ 42 w 895"/>
                  <a:gd name="T5" fmla="*/ 504 h 588"/>
                  <a:gd name="T6" fmla="*/ 57 w 895"/>
                  <a:gd name="T7" fmla="*/ 504 h 588"/>
                  <a:gd name="T8" fmla="*/ 70 w 895"/>
                  <a:gd name="T9" fmla="*/ 588 h 588"/>
                  <a:gd name="T10" fmla="*/ 85 w 895"/>
                  <a:gd name="T11" fmla="*/ 504 h 588"/>
                  <a:gd name="T12" fmla="*/ 99 w 895"/>
                  <a:gd name="T13" fmla="*/ 588 h 588"/>
                  <a:gd name="T14" fmla="*/ 114 w 895"/>
                  <a:gd name="T15" fmla="*/ 588 h 588"/>
                  <a:gd name="T16" fmla="*/ 131 w 895"/>
                  <a:gd name="T17" fmla="*/ 504 h 588"/>
                  <a:gd name="T18" fmla="*/ 146 w 895"/>
                  <a:gd name="T19" fmla="*/ 588 h 588"/>
                  <a:gd name="T20" fmla="*/ 160 w 895"/>
                  <a:gd name="T21" fmla="*/ 336 h 588"/>
                  <a:gd name="T22" fmla="*/ 174 w 895"/>
                  <a:gd name="T23" fmla="*/ 504 h 588"/>
                  <a:gd name="T24" fmla="*/ 189 w 895"/>
                  <a:gd name="T25" fmla="*/ 588 h 588"/>
                  <a:gd name="T26" fmla="*/ 204 w 895"/>
                  <a:gd name="T27" fmla="*/ 588 h 588"/>
                  <a:gd name="T28" fmla="*/ 219 w 895"/>
                  <a:gd name="T29" fmla="*/ 420 h 588"/>
                  <a:gd name="T30" fmla="*/ 232 w 895"/>
                  <a:gd name="T31" fmla="*/ 588 h 588"/>
                  <a:gd name="T32" fmla="*/ 247 w 895"/>
                  <a:gd name="T33" fmla="*/ 588 h 588"/>
                  <a:gd name="T34" fmla="*/ 262 w 895"/>
                  <a:gd name="T35" fmla="*/ 420 h 588"/>
                  <a:gd name="T36" fmla="*/ 279 w 895"/>
                  <a:gd name="T37" fmla="*/ 420 h 588"/>
                  <a:gd name="T38" fmla="*/ 293 w 895"/>
                  <a:gd name="T39" fmla="*/ 504 h 588"/>
                  <a:gd name="T40" fmla="*/ 306 w 895"/>
                  <a:gd name="T41" fmla="*/ 252 h 588"/>
                  <a:gd name="T42" fmla="*/ 320 w 895"/>
                  <a:gd name="T43" fmla="*/ 504 h 588"/>
                  <a:gd name="T44" fmla="*/ 333 w 895"/>
                  <a:gd name="T45" fmla="*/ 588 h 588"/>
                  <a:gd name="T46" fmla="*/ 347 w 895"/>
                  <a:gd name="T47" fmla="*/ 504 h 588"/>
                  <a:gd name="T48" fmla="*/ 361 w 895"/>
                  <a:gd name="T49" fmla="*/ 504 h 588"/>
                  <a:gd name="T50" fmla="*/ 375 w 895"/>
                  <a:gd name="T51" fmla="*/ 504 h 588"/>
                  <a:gd name="T52" fmla="*/ 389 w 895"/>
                  <a:gd name="T53" fmla="*/ 504 h 588"/>
                  <a:gd name="T54" fmla="*/ 404 w 895"/>
                  <a:gd name="T55" fmla="*/ 420 h 588"/>
                  <a:gd name="T56" fmla="*/ 419 w 895"/>
                  <a:gd name="T57" fmla="*/ 504 h 588"/>
                  <a:gd name="T58" fmla="*/ 433 w 895"/>
                  <a:gd name="T59" fmla="*/ 588 h 588"/>
                  <a:gd name="T60" fmla="*/ 450 w 895"/>
                  <a:gd name="T61" fmla="*/ 504 h 588"/>
                  <a:gd name="T62" fmla="*/ 463 w 895"/>
                  <a:gd name="T63" fmla="*/ 336 h 588"/>
                  <a:gd name="T64" fmla="*/ 479 w 895"/>
                  <a:gd name="T65" fmla="*/ 588 h 588"/>
                  <a:gd name="T66" fmla="*/ 494 w 895"/>
                  <a:gd name="T67" fmla="*/ 588 h 588"/>
                  <a:gd name="T68" fmla="*/ 512 w 895"/>
                  <a:gd name="T69" fmla="*/ 504 h 588"/>
                  <a:gd name="T70" fmla="*/ 528 w 895"/>
                  <a:gd name="T71" fmla="*/ 504 h 588"/>
                  <a:gd name="T72" fmla="*/ 542 w 895"/>
                  <a:gd name="T73" fmla="*/ 504 h 588"/>
                  <a:gd name="T74" fmla="*/ 556 w 895"/>
                  <a:gd name="T75" fmla="*/ 504 h 588"/>
                  <a:gd name="T76" fmla="*/ 570 w 895"/>
                  <a:gd name="T77" fmla="*/ 504 h 588"/>
                  <a:gd name="T78" fmla="*/ 585 w 895"/>
                  <a:gd name="T79" fmla="*/ 588 h 588"/>
                  <a:gd name="T80" fmla="*/ 602 w 895"/>
                  <a:gd name="T81" fmla="*/ 504 h 588"/>
                  <a:gd name="T82" fmla="*/ 617 w 895"/>
                  <a:gd name="T83" fmla="*/ 588 h 588"/>
                  <a:gd name="T84" fmla="*/ 631 w 895"/>
                  <a:gd name="T85" fmla="*/ 420 h 588"/>
                  <a:gd name="T86" fmla="*/ 646 w 895"/>
                  <a:gd name="T87" fmla="*/ 168 h 588"/>
                  <a:gd name="T88" fmla="*/ 659 w 895"/>
                  <a:gd name="T89" fmla="*/ 504 h 588"/>
                  <a:gd name="T90" fmla="*/ 672 w 895"/>
                  <a:gd name="T91" fmla="*/ 504 h 588"/>
                  <a:gd name="T92" fmla="*/ 688 w 895"/>
                  <a:gd name="T93" fmla="*/ 504 h 588"/>
                  <a:gd name="T94" fmla="*/ 703 w 895"/>
                  <a:gd name="T95" fmla="*/ 588 h 588"/>
                  <a:gd name="T96" fmla="*/ 717 w 895"/>
                  <a:gd name="T97" fmla="*/ 420 h 588"/>
                  <a:gd name="T98" fmla="*/ 732 w 895"/>
                  <a:gd name="T99" fmla="*/ 420 h 588"/>
                  <a:gd name="T100" fmla="*/ 746 w 895"/>
                  <a:gd name="T101" fmla="*/ 504 h 588"/>
                  <a:gd name="T102" fmla="*/ 761 w 895"/>
                  <a:gd name="T103" fmla="*/ 588 h 588"/>
                  <a:gd name="T104" fmla="*/ 776 w 895"/>
                  <a:gd name="T105" fmla="*/ 504 h 588"/>
                  <a:gd name="T106" fmla="*/ 791 w 895"/>
                  <a:gd name="T107" fmla="*/ 588 h 588"/>
                  <a:gd name="T108" fmla="*/ 806 w 895"/>
                  <a:gd name="T109" fmla="*/ 420 h 588"/>
                  <a:gd name="T110" fmla="*/ 820 w 895"/>
                  <a:gd name="T111" fmla="*/ 588 h 588"/>
                  <a:gd name="T112" fmla="*/ 833 w 895"/>
                  <a:gd name="T113" fmla="*/ 504 h 588"/>
                  <a:gd name="T114" fmla="*/ 848 w 895"/>
                  <a:gd name="T115" fmla="*/ 504 h 588"/>
                  <a:gd name="T116" fmla="*/ 861 w 895"/>
                  <a:gd name="T117" fmla="*/ 252 h 588"/>
                  <a:gd name="T118" fmla="*/ 876 w 895"/>
                  <a:gd name="T119" fmla="*/ 504 h 588"/>
                  <a:gd name="T120" fmla="*/ 892 w 895"/>
                  <a:gd name="T121" fmla="*/ 504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95" h="588">
                    <a:moveTo>
                      <a:pt x="0" y="588"/>
                    </a:moveTo>
                    <a:lnTo>
                      <a:pt x="0" y="588"/>
                    </a:lnTo>
                    <a:lnTo>
                      <a:pt x="2" y="588"/>
                    </a:lnTo>
                    <a:lnTo>
                      <a:pt x="2" y="504"/>
                    </a:lnTo>
                    <a:lnTo>
                      <a:pt x="3" y="504"/>
                    </a:lnTo>
                    <a:lnTo>
                      <a:pt x="4" y="588"/>
                    </a:lnTo>
                    <a:lnTo>
                      <a:pt x="4" y="588"/>
                    </a:lnTo>
                    <a:lnTo>
                      <a:pt x="6" y="588"/>
                    </a:lnTo>
                    <a:lnTo>
                      <a:pt x="6" y="420"/>
                    </a:lnTo>
                    <a:lnTo>
                      <a:pt x="7" y="588"/>
                    </a:lnTo>
                    <a:lnTo>
                      <a:pt x="8" y="504"/>
                    </a:lnTo>
                    <a:lnTo>
                      <a:pt x="8" y="588"/>
                    </a:lnTo>
                    <a:lnTo>
                      <a:pt x="10" y="588"/>
                    </a:lnTo>
                    <a:lnTo>
                      <a:pt x="11" y="504"/>
                    </a:lnTo>
                    <a:lnTo>
                      <a:pt x="12" y="420"/>
                    </a:lnTo>
                    <a:lnTo>
                      <a:pt x="13" y="588"/>
                    </a:lnTo>
                    <a:lnTo>
                      <a:pt x="13" y="504"/>
                    </a:lnTo>
                    <a:lnTo>
                      <a:pt x="14" y="588"/>
                    </a:lnTo>
                    <a:lnTo>
                      <a:pt x="15" y="504"/>
                    </a:lnTo>
                    <a:lnTo>
                      <a:pt x="15" y="504"/>
                    </a:lnTo>
                    <a:lnTo>
                      <a:pt x="16" y="588"/>
                    </a:lnTo>
                    <a:lnTo>
                      <a:pt x="17" y="504"/>
                    </a:lnTo>
                    <a:lnTo>
                      <a:pt x="18" y="588"/>
                    </a:lnTo>
                    <a:lnTo>
                      <a:pt x="18" y="504"/>
                    </a:lnTo>
                    <a:lnTo>
                      <a:pt x="19" y="588"/>
                    </a:lnTo>
                    <a:lnTo>
                      <a:pt x="20" y="588"/>
                    </a:lnTo>
                    <a:lnTo>
                      <a:pt x="20" y="504"/>
                    </a:lnTo>
                    <a:lnTo>
                      <a:pt x="21" y="504"/>
                    </a:lnTo>
                    <a:lnTo>
                      <a:pt x="22" y="588"/>
                    </a:lnTo>
                    <a:lnTo>
                      <a:pt x="22" y="588"/>
                    </a:lnTo>
                    <a:lnTo>
                      <a:pt x="23" y="504"/>
                    </a:lnTo>
                    <a:lnTo>
                      <a:pt x="24" y="252"/>
                    </a:lnTo>
                    <a:lnTo>
                      <a:pt x="25" y="504"/>
                    </a:lnTo>
                    <a:lnTo>
                      <a:pt x="25" y="588"/>
                    </a:lnTo>
                    <a:lnTo>
                      <a:pt x="27" y="588"/>
                    </a:lnTo>
                    <a:lnTo>
                      <a:pt x="27" y="420"/>
                    </a:lnTo>
                    <a:lnTo>
                      <a:pt x="28" y="420"/>
                    </a:lnTo>
                    <a:lnTo>
                      <a:pt x="29" y="588"/>
                    </a:lnTo>
                    <a:lnTo>
                      <a:pt x="31" y="504"/>
                    </a:lnTo>
                    <a:lnTo>
                      <a:pt x="32" y="588"/>
                    </a:lnTo>
                    <a:lnTo>
                      <a:pt x="33" y="420"/>
                    </a:lnTo>
                    <a:lnTo>
                      <a:pt x="34" y="504"/>
                    </a:lnTo>
                    <a:lnTo>
                      <a:pt x="34" y="420"/>
                    </a:lnTo>
                    <a:lnTo>
                      <a:pt x="35" y="420"/>
                    </a:lnTo>
                    <a:lnTo>
                      <a:pt x="36" y="504"/>
                    </a:lnTo>
                    <a:lnTo>
                      <a:pt x="36" y="252"/>
                    </a:lnTo>
                    <a:lnTo>
                      <a:pt x="37" y="336"/>
                    </a:lnTo>
                    <a:lnTo>
                      <a:pt x="38" y="420"/>
                    </a:lnTo>
                    <a:lnTo>
                      <a:pt x="38" y="252"/>
                    </a:lnTo>
                    <a:lnTo>
                      <a:pt x="39" y="504"/>
                    </a:lnTo>
                    <a:lnTo>
                      <a:pt x="40" y="420"/>
                    </a:lnTo>
                    <a:lnTo>
                      <a:pt x="41" y="504"/>
                    </a:lnTo>
                    <a:lnTo>
                      <a:pt x="41" y="588"/>
                    </a:lnTo>
                    <a:lnTo>
                      <a:pt x="42" y="504"/>
                    </a:lnTo>
                    <a:lnTo>
                      <a:pt x="43" y="588"/>
                    </a:lnTo>
                    <a:lnTo>
                      <a:pt x="43" y="588"/>
                    </a:lnTo>
                    <a:lnTo>
                      <a:pt x="45" y="588"/>
                    </a:lnTo>
                    <a:lnTo>
                      <a:pt x="45" y="504"/>
                    </a:lnTo>
                    <a:lnTo>
                      <a:pt x="46" y="336"/>
                    </a:lnTo>
                    <a:lnTo>
                      <a:pt x="47" y="504"/>
                    </a:lnTo>
                    <a:lnTo>
                      <a:pt x="47" y="504"/>
                    </a:lnTo>
                    <a:lnTo>
                      <a:pt x="48" y="588"/>
                    </a:lnTo>
                    <a:lnTo>
                      <a:pt x="49" y="588"/>
                    </a:lnTo>
                    <a:lnTo>
                      <a:pt x="50" y="504"/>
                    </a:lnTo>
                    <a:lnTo>
                      <a:pt x="50" y="588"/>
                    </a:lnTo>
                    <a:lnTo>
                      <a:pt x="51" y="504"/>
                    </a:lnTo>
                    <a:lnTo>
                      <a:pt x="52" y="504"/>
                    </a:lnTo>
                    <a:lnTo>
                      <a:pt x="53" y="504"/>
                    </a:lnTo>
                    <a:lnTo>
                      <a:pt x="54" y="588"/>
                    </a:lnTo>
                    <a:lnTo>
                      <a:pt x="54" y="504"/>
                    </a:lnTo>
                    <a:lnTo>
                      <a:pt x="56" y="420"/>
                    </a:lnTo>
                    <a:lnTo>
                      <a:pt x="57" y="504"/>
                    </a:lnTo>
                    <a:lnTo>
                      <a:pt x="57" y="420"/>
                    </a:lnTo>
                    <a:lnTo>
                      <a:pt x="58" y="336"/>
                    </a:lnTo>
                    <a:lnTo>
                      <a:pt x="59" y="420"/>
                    </a:lnTo>
                    <a:lnTo>
                      <a:pt x="59" y="504"/>
                    </a:lnTo>
                    <a:lnTo>
                      <a:pt x="60" y="588"/>
                    </a:lnTo>
                    <a:lnTo>
                      <a:pt x="61" y="504"/>
                    </a:lnTo>
                    <a:lnTo>
                      <a:pt x="61" y="588"/>
                    </a:lnTo>
                    <a:lnTo>
                      <a:pt x="62" y="336"/>
                    </a:lnTo>
                    <a:lnTo>
                      <a:pt x="63" y="588"/>
                    </a:lnTo>
                    <a:lnTo>
                      <a:pt x="64" y="504"/>
                    </a:lnTo>
                    <a:lnTo>
                      <a:pt x="64" y="504"/>
                    </a:lnTo>
                    <a:lnTo>
                      <a:pt x="66" y="588"/>
                    </a:lnTo>
                    <a:lnTo>
                      <a:pt x="66" y="504"/>
                    </a:lnTo>
                    <a:lnTo>
                      <a:pt x="67" y="504"/>
                    </a:lnTo>
                    <a:lnTo>
                      <a:pt x="68" y="588"/>
                    </a:lnTo>
                    <a:lnTo>
                      <a:pt x="69" y="504"/>
                    </a:lnTo>
                    <a:lnTo>
                      <a:pt x="70" y="504"/>
                    </a:lnTo>
                    <a:lnTo>
                      <a:pt x="70" y="588"/>
                    </a:lnTo>
                    <a:lnTo>
                      <a:pt x="71" y="588"/>
                    </a:lnTo>
                    <a:lnTo>
                      <a:pt x="72" y="420"/>
                    </a:lnTo>
                    <a:lnTo>
                      <a:pt x="73" y="336"/>
                    </a:lnTo>
                    <a:lnTo>
                      <a:pt x="73" y="504"/>
                    </a:lnTo>
                    <a:lnTo>
                      <a:pt x="74" y="504"/>
                    </a:lnTo>
                    <a:lnTo>
                      <a:pt x="75" y="588"/>
                    </a:lnTo>
                    <a:lnTo>
                      <a:pt x="75" y="504"/>
                    </a:lnTo>
                    <a:lnTo>
                      <a:pt x="76" y="588"/>
                    </a:lnTo>
                    <a:lnTo>
                      <a:pt x="77" y="504"/>
                    </a:lnTo>
                    <a:lnTo>
                      <a:pt x="77" y="588"/>
                    </a:lnTo>
                    <a:lnTo>
                      <a:pt x="78" y="504"/>
                    </a:lnTo>
                    <a:lnTo>
                      <a:pt x="80" y="588"/>
                    </a:lnTo>
                    <a:lnTo>
                      <a:pt x="81" y="588"/>
                    </a:lnTo>
                    <a:lnTo>
                      <a:pt x="82" y="504"/>
                    </a:lnTo>
                    <a:lnTo>
                      <a:pt x="82" y="504"/>
                    </a:lnTo>
                    <a:lnTo>
                      <a:pt x="84" y="588"/>
                    </a:lnTo>
                    <a:lnTo>
                      <a:pt x="84" y="336"/>
                    </a:lnTo>
                    <a:lnTo>
                      <a:pt x="85" y="504"/>
                    </a:lnTo>
                    <a:lnTo>
                      <a:pt x="86" y="588"/>
                    </a:lnTo>
                    <a:lnTo>
                      <a:pt x="87" y="336"/>
                    </a:lnTo>
                    <a:lnTo>
                      <a:pt x="88" y="504"/>
                    </a:lnTo>
                    <a:lnTo>
                      <a:pt x="89" y="420"/>
                    </a:lnTo>
                    <a:lnTo>
                      <a:pt x="89" y="588"/>
                    </a:lnTo>
                    <a:lnTo>
                      <a:pt x="90" y="420"/>
                    </a:lnTo>
                    <a:lnTo>
                      <a:pt x="91" y="420"/>
                    </a:lnTo>
                    <a:lnTo>
                      <a:pt x="91" y="588"/>
                    </a:lnTo>
                    <a:lnTo>
                      <a:pt x="92" y="588"/>
                    </a:lnTo>
                    <a:lnTo>
                      <a:pt x="93" y="588"/>
                    </a:lnTo>
                    <a:lnTo>
                      <a:pt x="94" y="336"/>
                    </a:lnTo>
                    <a:lnTo>
                      <a:pt x="95" y="504"/>
                    </a:lnTo>
                    <a:lnTo>
                      <a:pt x="96" y="420"/>
                    </a:lnTo>
                    <a:lnTo>
                      <a:pt x="96" y="588"/>
                    </a:lnTo>
                    <a:lnTo>
                      <a:pt x="97" y="504"/>
                    </a:lnTo>
                    <a:lnTo>
                      <a:pt x="98" y="504"/>
                    </a:lnTo>
                    <a:lnTo>
                      <a:pt x="98" y="588"/>
                    </a:lnTo>
                    <a:lnTo>
                      <a:pt x="99" y="588"/>
                    </a:lnTo>
                    <a:lnTo>
                      <a:pt x="100" y="504"/>
                    </a:lnTo>
                    <a:lnTo>
                      <a:pt x="100" y="420"/>
                    </a:lnTo>
                    <a:lnTo>
                      <a:pt x="101" y="504"/>
                    </a:lnTo>
                    <a:lnTo>
                      <a:pt x="102" y="588"/>
                    </a:lnTo>
                    <a:lnTo>
                      <a:pt x="103" y="504"/>
                    </a:lnTo>
                    <a:lnTo>
                      <a:pt x="104" y="588"/>
                    </a:lnTo>
                    <a:lnTo>
                      <a:pt x="105" y="588"/>
                    </a:lnTo>
                    <a:lnTo>
                      <a:pt x="105" y="504"/>
                    </a:lnTo>
                    <a:lnTo>
                      <a:pt x="106" y="504"/>
                    </a:lnTo>
                    <a:lnTo>
                      <a:pt x="107" y="252"/>
                    </a:lnTo>
                    <a:lnTo>
                      <a:pt x="107" y="588"/>
                    </a:lnTo>
                    <a:lnTo>
                      <a:pt x="108" y="504"/>
                    </a:lnTo>
                    <a:lnTo>
                      <a:pt x="109" y="588"/>
                    </a:lnTo>
                    <a:lnTo>
                      <a:pt x="110" y="420"/>
                    </a:lnTo>
                    <a:lnTo>
                      <a:pt x="110" y="588"/>
                    </a:lnTo>
                    <a:lnTo>
                      <a:pt x="112" y="588"/>
                    </a:lnTo>
                    <a:lnTo>
                      <a:pt x="113" y="504"/>
                    </a:lnTo>
                    <a:lnTo>
                      <a:pt x="114" y="588"/>
                    </a:lnTo>
                    <a:lnTo>
                      <a:pt x="114" y="588"/>
                    </a:lnTo>
                    <a:lnTo>
                      <a:pt x="116" y="588"/>
                    </a:lnTo>
                    <a:lnTo>
                      <a:pt x="117" y="588"/>
                    </a:lnTo>
                    <a:lnTo>
                      <a:pt x="119" y="588"/>
                    </a:lnTo>
                    <a:lnTo>
                      <a:pt x="119" y="504"/>
                    </a:lnTo>
                    <a:lnTo>
                      <a:pt x="120" y="504"/>
                    </a:lnTo>
                    <a:lnTo>
                      <a:pt x="121" y="588"/>
                    </a:lnTo>
                    <a:lnTo>
                      <a:pt x="121" y="504"/>
                    </a:lnTo>
                    <a:lnTo>
                      <a:pt x="123" y="504"/>
                    </a:lnTo>
                    <a:lnTo>
                      <a:pt x="124" y="420"/>
                    </a:lnTo>
                    <a:lnTo>
                      <a:pt x="125" y="588"/>
                    </a:lnTo>
                    <a:lnTo>
                      <a:pt x="126" y="588"/>
                    </a:lnTo>
                    <a:lnTo>
                      <a:pt x="126" y="504"/>
                    </a:lnTo>
                    <a:lnTo>
                      <a:pt x="127" y="420"/>
                    </a:lnTo>
                    <a:lnTo>
                      <a:pt x="128" y="504"/>
                    </a:lnTo>
                    <a:lnTo>
                      <a:pt x="128" y="504"/>
                    </a:lnTo>
                    <a:lnTo>
                      <a:pt x="130" y="588"/>
                    </a:lnTo>
                    <a:lnTo>
                      <a:pt x="131" y="504"/>
                    </a:lnTo>
                    <a:lnTo>
                      <a:pt x="132" y="588"/>
                    </a:lnTo>
                    <a:lnTo>
                      <a:pt x="132" y="420"/>
                    </a:lnTo>
                    <a:lnTo>
                      <a:pt x="133" y="588"/>
                    </a:lnTo>
                    <a:lnTo>
                      <a:pt x="134" y="336"/>
                    </a:lnTo>
                    <a:lnTo>
                      <a:pt x="135" y="588"/>
                    </a:lnTo>
                    <a:lnTo>
                      <a:pt x="135" y="504"/>
                    </a:lnTo>
                    <a:lnTo>
                      <a:pt x="136" y="588"/>
                    </a:lnTo>
                    <a:lnTo>
                      <a:pt x="137" y="336"/>
                    </a:lnTo>
                    <a:lnTo>
                      <a:pt x="138" y="588"/>
                    </a:lnTo>
                    <a:lnTo>
                      <a:pt x="139" y="504"/>
                    </a:lnTo>
                    <a:lnTo>
                      <a:pt x="140" y="420"/>
                    </a:lnTo>
                    <a:lnTo>
                      <a:pt x="141" y="588"/>
                    </a:lnTo>
                    <a:lnTo>
                      <a:pt x="142" y="504"/>
                    </a:lnTo>
                    <a:lnTo>
                      <a:pt x="142" y="588"/>
                    </a:lnTo>
                    <a:lnTo>
                      <a:pt x="144" y="588"/>
                    </a:lnTo>
                    <a:lnTo>
                      <a:pt x="144" y="504"/>
                    </a:lnTo>
                    <a:lnTo>
                      <a:pt x="145" y="504"/>
                    </a:lnTo>
                    <a:lnTo>
                      <a:pt x="146" y="588"/>
                    </a:lnTo>
                    <a:lnTo>
                      <a:pt x="146" y="504"/>
                    </a:lnTo>
                    <a:lnTo>
                      <a:pt x="148" y="588"/>
                    </a:lnTo>
                    <a:lnTo>
                      <a:pt x="149" y="588"/>
                    </a:lnTo>
                    <a:lnTo>
                      <a:pt x="150" y="504"/>
                    </a:lnTo>
                    <a:lnTo>
                      <a:pt x="151" y="588"/>
                    </a:lnTo>
                    <a:lnTo>
                      <a:pt x="151" y="420"/>
                    </a:lnTo>
                    <a:lnTo>
                      <a:pt x="152" y="336"/>
                    </a:lnTo>
                    <a:lnTo>
                      <a:pt x="153" y="588"/>
                    </a:lnTo>
                    <a:lnTo>
                      <a:pt x="153" y="588"/>
                    </a:lnTo>
                    <a:lnTo>
                      <a:pt x="155" y="420"/>
                    </a:lnTo>
                    <a:lnTo>
                      <a:pt x="155" y="588"/>
                    </a:lnTo>
                    <a:lnTo>
                      <a:pt x="156" y="336"/>
                    </a:lnTo>
                    <a:lnTo>
                      <a:pt x="157" y="420"/>
                    </a:lnTo>
                    <a:lnTo>
                      <a:pt x="158" y="588"/>
                    </a:lnTo>
                    <a:lnTo>
                      <a:pt x="158" y="420"/>
                    </a:lnTo>
                    <a:lnTo>
                      <a:pt x="159" y="504"/>
                    </a:lnTo>
                    <a:lnTo>
                      <a:pt x="160" y="588"/>
                    </a:lnTo>
                    <a:lnTo>
                      <a:pt x="160" y="336"/>
                    </a:lnTo>
                    <a:lnTo>
                      <a:pt x="161" y="588"/>
                    </a:lnTo>
                    <a:lnTo>
                      <a:pt x="162" y="588"/>
                    </a:lnTo>
                    <a:lnTo>
                      <a:pt x="163" y="588"/>
                    </a:lnTo>
                    <a:lnTo>
                      <a:pt x="164" y="504"/>
                    </a:lnTo>
                    <a:lnTo>
                      <a:pt x="165" y="588"/>
                    </a:lnTo>
                    <a:lnTo>
                      <a:pt x="165" y="504"/>
                    </a:lnTo>
                    <a:lnTo>
                      <a:pt x="166" y="504"/>
                    </a:lnTo>
                    <a:lnTo>
                      <a:pt x="167" y="336"/>
                    </a:lnTo>
                    <a:lnTo>
                      <a:pt x="168" y="420"/>
                    </a:lnTo>
                    <a:lnTo>
                      <a:pt x="169" y="504"/>
                    </a:lnTo>
                    <a:lnTo>
                      <a:pt x="169" y="588"/>
                    </a:lnTo>
                    <a:lnTo>
                      <a:pt x="170" y="420"/>
                    </a:lnTo>
                    <a:lnTo>
                      <a:pt x="171" y="504"/>
                    </a:lnTo>
                    <a:lnTo>
                      <a:pt x="172" y="504"/>
                    </a:lnTo>
                    <a:lnTo>
                      <a:pt x="172" y="336"/>
                    </a:lnTo>
                    <a:lnTo>
                      <a:pt x="173" y="504"/>
                    </a:lnTo>
                    <a:lnTo>
                      <a:pt x="174" y="588"/>
                    </a:lnTo>
                    <a:lnTo>
                      <a:pt x="174" y="504"/>
                    </a:lnTo>
                    <a:lnTo>
                      <a:pt x="175" y="588"/>
                    </a:lnTo>
                    <a:lnTo>
                      <a:pt x="176" y="588"/>
                    </a:lnTo>
                    <a:lnTo>
                      <a:pt x="176" y="504"/>
                    </a:lnTo>
                    <a:lnTo>
                      <a:pt x="177" y="588"/>
                    </a:lnTo>
                    <a:lnTo>
                      <a:pt x="178" y="420"/>
                    </a:lnTo>
                    <a:lnTo>
                      <a:pt x="178" y="588"/>
                    </a:lnTo>
                    <a:lnTo>
                      <a:pt x="180" y="588"/>
                    </a:lnTo>
                    <a:lnTo>
                      <a:pt x="181" y="504"/>
                    </a:lnTo>
                    <a:lnTo>
                      <a:pt x="181" y="504"/>
                    </a:lnTo>
                    <a:lnTo>
                      <a:pt x="183" y="588"/>
                    </a:lnTo>
                    <a:lnTo>
                      <a:pt x="184" y="504"/>
                    </a:lnTo>
                    <a:lnTo>
                      <a:pt x="185" y="588"/>
                    </a:lnTo>
                    <a:lnTo>
                      <a:pt x="185" y="588"/>
                    </a:lnTo>
                    <a:lnTo>
                      <a:pt x="186" y="420"/>
                    </a:lnTo>
                    <a:lnTo>
                      <a:pt x="187" y="588"/>
                    </a:lnTo>
                    <a:lnTo>
                      <a:pt x="188" y="504"/>
                    </a:lnTo>
                    <a:lnTo>
                      <a:pt x="188" y="504"/>
                    </a:lnTo>
                    <a:lnTo>
                      <a:pt x="189" y="588"/>
                    </a:lnTo>
                    <a:lnTo>
                      <a:pt x="190" y="420"/>
                    </a:lnTo>
                    <a:lnTo>
                      <a:pt x="190" y="504"/>
                    </a:lnTo>
                    <a:lnTo>
                      <a:pt x="191" y="588"/>
                    </a:lnTo>
                    <a:lnTo>
                      <a:pt x="192" y="588"/>
                    </a:lnTo>
                    <a:lnTo>
                      <a:pt x="194" y="420"/>
                    </a:lnTo>
                    <a:lnTo>
                      <a:pt x="195" y="588"/>
                    </a:lnTo>
                    <a:lnTo>
                      <a:pt x="195" y="504"/>
                    </a:lnTo>
                    <a:lnTo>
                      <a:pt x="197" y="504"/>
                    </a:lnTo>
                    <a:lnTo>
                      <a:pt x="197" y="588"/>
                    </a:lnTo>
                    <a:lnTo>
                      <a:pt x="198" y="420"/>
                    </a:lnTo>
                    <a:lnTo>
                      <a:pt x="199" y="504"/>
                    </a:lnTo>
                    <a:lnTo>
                      <a:pt x="199" y="504"/>
                    </a:lnTo>
                    <a:lnTo>
                      <a:pt x="200" y="588"/>
                    </a:lnTo>
                    <a:lnTo>
                      <a:pt x="201" y="420"/>
                    </a:lnTo>
                    <a:lnTo>
                      <a:pt x="201" y="252"/>
                    </a:lnTo>
                    <a:lnTo>
                      <a:pt x="202" y="504"/>
                    </a:lnTo>
                    <a:lnTo>
                      <a:pt x="203" y="336"/>
                    </a:lnTo>
                    <a:lnTo>
                      <a:pt x="204" y="588"/>
                    </a:lnTo>
                    <a:lnTo>
                      <a:pt x="204" y="420"/>
                    </a:lnTo>
                    <a:lnTo>
                      <a:pt x="205" y="588"/>
                    </a:lnTo>
                    <a:lnTo>
                      <a:pt x="206" y="420"/>
                    </a:lnTo>
                    <a:lnTo>
                      <a:pt x="207" y="504"/>
                    </a:lnTo>
                    <a:lnTo>
                      <a:pt x="208" y="504"/>
                    </a:lnTo>
                    <a:lnTo>
                      <a:pt x="209" y="504"/>
                    </a:lnTo>
                    <a:lnTo>
                      <a:pt x="211" y="504"/>
                    </a:lnTo>
                    <a:lnTo>
                      <a:pt x="211" y="336"/>
                    </a:lnTo>
                    <a:lnTo>
                      <a:pt x="212" y="504"/>
                    </a:lnTo>
                    <a:lnTo>
                      <a:pt x="213" y="336"/>
                    </a:lnTo>
                    <a:lnTo>
                      <a:pt x="214" y="504"/>
                    </a:lnTo>
                    <a:lnTo>
                      <a:pt x="215" y="336"/>
                    </a:lnTo>
                    <a:lnTo>
                      <a:pt x="215" y="504"/>
                    </a:lnTo>
                    <a:lnTo>
                      <a:pt x="216" y="420"/>
                    </a:lnTo>
                    <a:lnTo>
                      <a:pt x="217" y="588"/>
                    </a:lnTo>
                    <a:lnTo>
                      <a:pt x="217" y="504"/>
                    </a:lnTo>
                    <a:lnTo>
                      <a:pt x="218" y="336"/>
                    </a:lnTo>
                    <a:lnTo>
                      <a:pt x="219" y="420"/>
                    </a:lnTo>
                    <a:lnTo>
                      <a:pt x="220" y="336"/>
                    </a:lnTo>
                    <a:lnTo>
                      <a:pt x="220" y="504"/>
                    </a:lnTo>
                    <a:lnTo>
                      <a:pt x="221" y="420"/>
                    </a:lnTo>
                    <a:lnTo>
                      <a:pt x="222" y="588"/>
                    </a:lnTo>
                    <a:lnTo>
                      <a:pt x="222" y="504"/>
                    </a:lnTo>
                    <a:lnTo>
                      <a:pt x="223" y="420"/>
                    </a:lnTo>
                    <a:lnTo>
                      <a:pt x="224" y="504"/>
                    </a:lnTo>
                    <a:lnTo>
                      <a:pt x="224" y="588"/>
                    </a:lnTo>
                    <a:lnTo>
                      <a:pt x="225" y="420"/>
                    </a:lnTo>
                    <a:lnTo>
                      <a:pt x="226" y="588"/>
                    </a:lnTo>
                    <a:lnTo>
                      <a:pt x="227" y="420"/>
                    </a:lnTo>
                    <a:lnTo>
                      <a:pt x="227" y="588"/>
                    </a:lnTo>
                    <a:lnTo>
                      <a:pt x="229" y="588"/>
                    </a:lnTo>
                    <a:lnTo>
                      <a:pt x="229" y="504"/>
                    </a:lnTo>
                    <a:lnTo>
                      <a:pt x="230" y="588"/>
                    </a:lnTo>
                    <a:lnTo>
                      <a:pt x="231" y="504"/>
                    </a:lnTo>
                    <a:lnTo>
                      <a:pt x="231" y="504"/>
                    </a:lnTo>
                    <a:lnTo>
                      <a:pt x="232" y="588"/>
                    </a:lnTo>
                    <a:lnTo>
                      <a:pt x="233" y="504"/>
                    </a:lnTo>
                    <a:lnTo>
                      <a:pt x="234" y="420"/>
                    </a:lnTo>
                    <a:lnTo>
                      <a:pt x="235" y="504"/>
                    </a:lnTo>
                    <a:lnTo>
                      <a:pt x="236" y="504"/>
                    </a:lnTo>
                    <a:lnTo>
                      <a:pt x="236" y="588"/>
                    </a:lnTo>
                    <a:lnTo>
                      <a:pt x="237" y="588"/>
                    </a:lnTo>
                    <a:lnTo>
                      <a:pt x="238" y="504"/>
                    </a:lnTo>
                    <a:lnTo>
                      <a:pt x="238" y="504"/>
                    </a:lnTo>
                    <a:lnTo>
                      <a:pt x="239" y="588"/>
                    </a:lnTo>
                    <a:lnTo>
                      <a:pt x="240" y="504"/>
                    </a:lnTo>
                    <a:lnTo>
                      <a:pt x="240" y="588"/>
                    </a:lnTo>
                    <a:lnTo>
                      <a:pt x="241" y="504"/>
                    </a:lnTo>
                    <a:lnTo>
                      <a:pt x="243" y="588"/>
                    </a:lnTo>
                    <a:lnTo>
                      <a:pt x="244" y="588"/>
                    </a:lnTo>
                    <a:lnTo>
                      <a:pt x="245" y="504"/>
                    </a:lnTo>
                    <a:lnTo>
                      <a:pt x="245" y="588"/>
                    </a:lnTo>
                    <a:lnTo>
                      <a:pt x="247" y="504"/>
                    </a:lnTo>
                    <a:lnTo>
                      <a:pt x="247" y="588"/>
                    </a:lnTo>
                    <a:lnTo>
                      <a:pt x="248" y="588"/>
                    </a:lnTo>
                    <a:lnTo>
                      <a:pt x="249" y="336"/>
                    </a:lnTo>
                    <a:lnTo>
                      <a:pt x="250" y="504"/>
                    </a:lnTo>
                    <a:lnTo>
                      <a:pt x="250" y="588"/>
                    </a:lnTo>
                    <a:lnTo>
                      <a:pt x="251" y="420"/>
                    </a:lnTo>
                    <a:lnTo>
                      <a:pt x="252" y="336"/>
                    </a:lnTo>
                    <a:lnTo>
                      <a:pt x="252" y="504"/>
                    </a:lnTo>
                    <a:lnTo>
                      <a:pt x="254" y="336"/>
                    </a:lnTo>
                    <a:lnTo>
                      <a:pt x="254" y="504"/>
                    </a:lnTo>
                    <a:lnTo>
                      <a:pt x="255" y="588"/>
                    </a:lnTo>
                    <a:lnTo>
                      <a:pt x="257" y="588"/>
                    </a:lnTo>
                    <a:lnTo>
                      <a:pt x="257" y="504"/>
                    </a:lnTo>
                    <a:lnTo>
                      <a:pt x="258" y="420"/>
                    </a:lnTo>
                    <a:lnTo>
                      <a:pt x="259" y="588"/>
                    </a:lnTo>
                    <a:lnTo>
                      <a:pt x="259" y="588"/>
                    </a:lnTo>
                    <a:lnTo>
                      <a:pt x="261" y="336"/>
                    </a:lnTo>
                    <a:lnTo>
                      <a:pt x="261" y="504"/>
                    </a:lnTo>
                    <a:lnTo>
                      <a:pt x="262" y="420"/>
                    </a:lnTo>
                    <a:lnTo>
                      <a:pt x="263" y="588"/>
                    </a:lnTo>
                    <a:lnTo>
                      <a:pt x="265" y="588"/>
                    </a:lnTo>
                    <a:lnTo>
                      <a:pt x="266" y="588"/>
                    </a:lnTo>
                    <a:lnTo>
                      <a:pt x="268" y="504"/>
                    </a:lnTo>
                    <a:lnTo>
                      <a:pt x="269" y="504"/>
                    </a:lnTo>
                    <a:lnTo>
                      <a:pt x="270" y="588"/>
                    </a:lnTo>
                    <a:lnTo>
                      <a:pt x="270" y="420"/>
                    </a:lnTo>
                    <a:lnTo>
                      <a:pt x="272" y="336"/>
                    </a:lnTo>
                    <a:lnTo>
                      <a:pt x="273" y="504"/>
                    </a:lnTo>
                    <a:lnTo>
                      <a:pt x="273" y="504"/>
                    </a:lnTo>
                    <a:lnTo>
                      <a:pt x="274" y="336"/>
                    </a:lnTo>
                    <a:lnTo>
                      <a:pt x="275" y="588"/>
                    </a:lnTo>
                    <a:lnTo>
                      <a:pt x="275" y="504"/>
                    </a:lnTo>
                    <a:lnTo>
                      <a:pt x="276" y="336"/>
                    </a:lnTo>
                    <a:lnTo>
                      <a:pt x="277" y="588"/>
                    </a:lnTo>
                    <a:lnTo>
                      <a:pt x="277" y="588"/>
                    </a:lnTo>
                    <a:lnTo>
                      <a:pt x="278" y="504"/>
                    </a:lnTo>
                    <a:lnTo>
                      <a:pt x="279" y="420"/>
                    </a:lnTo>
                    <a:lnTo>
                      <a:pt x="280" y="588"/>
                    </a:lnTo>
                    <a:lnTo>
                      <a:pt x="280" y="504"/>
                    </a:lnTo>
                    <a:lnTo>
                      <a:pt x="282" y="420"/>
                    </a:lnTo>
                    <a:lnTo>
                      <a:pt x="282" y="588"/>
                    </a:lnTo>
                    <a:lnTo>
                      <a:pt x="283" y="504"/>
                    </a:lnTo>
                    <a:lnTo>
                      <a:pt x="284" y="588"/>
                    </a:lnTo>
                    <a:lnTo>
                      <a:pt x="284" y="504"/>
                    </a:lnTo>
                    <a:lnTo>
                      <a:pt x="286" y="588"/>
                    </a:lnTo>
                    <a:lnTo>
                      <a:pt x="286" y="504"/>
                    </a:lnTo>
                    <a:lnTo>
                      <a:pt x="287" y="504"/>
                    </a:lnTo>
                    <a:lnTo>
                      <a:pt x="288" y="420"/>
                    </a:lnTo>
                    <a:lnTo>
                      <a:pt x="289" y="588"/>
                    </a:lnTo>
                    <a:lnTo>
                      <a:pt x="289" y="504"/>
                    </a:lnTo>
                    <a:lnTo>
                      <a:pt x="290" y="504"/>
                    </a:lnTo>
                    <a:lnTo>
                      <a:pt x="291" y="420"/>
                    </a:lnTo>
                    <a:lnTo>
                      <a:pt x="291" y="504"/>
                    </a:lnTo>
                    <a:lnTo>
                      <a:pt x="292" y="252"/>
                    </a:lnTo>
                    <a:lnTo>
                      <a:pt x="293" y="504"/>
                    </a:lnTo>
                    <a:lnTo>
                      <a:pt x="293" y="420"/>
                    </a:lnTo>
                    <a:lnTo>
                      <a:pt x="294" y="588"/>
                    </a:lnTo>
                    <a:lnTo>
                      <a:pt x="295" y="504"/>
                    </a:lnTo>
                    <a:lnTo>
                      <a:pt x="296" y="504"/>
                    </a:lnTo>
                    <a:lnTo>
                      <a:pt x="296" y="336"/>
                    </a:lnTo>
                    <a:lnTo>
                      <a:pt x="297" y="504"/>
                    </a:lnTo>
                    <a:lnTo>
                      <a:pt x="298" y="588"/>
                    </a:lnTo>
                    <a:lnTo>
                      <a:pt x="298" y="336"/>
                    </a:lnTo>
                    <a:lnTo>
                      <a:pt x="299" y="588"/>
                    </a:lnTo>
                    <a:lnTo>
                      <a:pt x="300" y="504"/>
                    </a:lnTo>
                    <a:lnTo>
                      <a:pt x="300" y="168"/>
                    </a:lnTo>
                    <a:lnTo>
                      <a:pt x="301" y="588"/>
                    </a:lnTo>
                    <a:lnTo>
                      <a:pt x="302" y="504"/>
                    </a:lnTo>
                    <a:lnTo>
                      <a:pt x="303" y="588"/>
                    </a:lnTo>
                    <a:lnTo>
                      <a:pt x="304" y="504"/>
                    </a:lnTo>
                    <a:lnTo>
                      <a:pt x="305" y="588"/>
                    </a:lnTo>
                    <a:lnTo>
                      <a:pt x="305" y="420"/>
                    </a:lnTo>
                    <a:lnTo>
                      <a:pt x="306" y="252"/>
                    </a:lnTo>
                    <a:lnTo>
                      <a:pt x="307" y="420"/>
                    </a:lnTo>
                    <a:lnTo>
                      <a:pt x="307" y="504"/>
                    </a:lnTo>
                    <a:lnTo>
                      <a:pt x="308" y="588"/>
                    </a:lnTo>
                    <a:lnTo>
                      <a:pt x="309" y="336"/>
                    </a:lnTo>
                    <a:lnTo>
                      <a:pt x="310" y="504"/>
                    </a:lnTo>
                    <a:lnTo>
                      <a:pt x="311" y="252"/>
                    </a:lnTo>
                    <a:lnTo>
                      <a:pt x="312" y="336"/>
                    </a:lnTo>
                    <a:lnTo>
                      <a:pt x="312" y="588"/>
                    </a:lnTo>
                    <a:lnTo>
                      <a:pt x="313" y="420"/>
                    </a:lnTo>
                    <a:lnTo>
                      <a:pt x="314" y="588"/>
                    </a:lnTo>
                    <a:lnTo>
                      <a:pt x="314" y="504"/>
                    </a:lnTo>
                    <a:lnTo>
                      <a:pt x="315" y="336"/>
                    </a:lnTo>
                    <a:lnTo>
                      <a:pt x="316" y="588"/>
                    </a:lnTo>
                    <a:lnTo>
                      <a:pt x="316" y="588"/>
                    </a:lnTo>
                    <a:lnTo>
                      <a:pt x="318" y="588"/>
                    </a:lnTo>
                    <a:lnTo>
                      <a:pt x="319" y="504"/>
                    </a:lnTo>
                    <a:lnTo>
                      <a:pt x="319" y="588"/>
                    </a:lnTo>
                    <a:lnTo>
                      <a:pt x="320" y="504"/>
                    </a:lnTo>
                    <a:lnTo>
                      <a:pt x="321" y="588"/>
                    </a:lnTo>
                    <a:lnTo>
                      <a:pt x="321" y="420"/>
                    </a:lnTo>
                    <a:lnTo>
                      <a:pt x="322" y="336"/>
                    </a:lnTo>
                    <a:lnTo>
                      <a:pt x="323" y="588"/>
                    </a:lnTo>
                    <a:lnTo>
                      <a:pt x="323" y="420"/>
                    </a:lnTo>
                    <a:lnTo>
                      <a:pt x="324" y="588"/>
                    </a:lnTo>
                    <a:lnTo>
                      <a:pt x="325" y="504"/>
                    </a:lnTo>
                    <a:lnTo>
                      <a:pt x="325" y="420"/>
                    </a:lnTo>
                    <a:lnTo>
                      <a:pt x="326" y="504"/>
                    </a:lnTo>
                    <a:lnTo>
                      <a:pt x="327" y="420"/>
                    </a:lnTo>
                    <a:lnTo>
                      <a:pt x="328" y="504"/>
                    </a:lnTo>
                    <a:lnTo>
                      <a:pt x="328" y="336"/>
                    </a:lnTo>
                    <a:lnTo>
                      <a:pt x="329" y="504"/>
                    </a:lnTo>
                    <a:lnTo>
                      <a:pt x="330" y="420"/>
                    </a:lnTo>
                    <a:lnTo>
                      <a:pt x="330" y="420"/>
                    </a:lnTo>
                    <a:lnTo>
                      <a:pt x="331" y="588"/>
                    </a:lnTo>
                    <a:lnTo>
                      <a:pt x="332" y="504"/>
                    </a:lnTo>
                    <a:lnTo>
                      <a:pt x="333" y="588"/>
                    </a:lnTo>
                    <a:lnTo>
                      <a:pt x="335" y="504"/>
                    </a:lnTo>
                    <a:lnTo>
                      <a:pt x="335" y="588"/>
                    </a:lnTo>
                    <a:lnTo>
                      <a:pt x="336" y="420"/>
                    </a:lnTo>
                    <a:lnTo>
                      <a:pt x="337" y="504"/>
                    </a:lnTo>
                    <a:lnTo>
                      <a:pt x="337" y="588"/>
                    </a:lnTo>
                    <a:lnTo>
                      <a:pt x="338" y="504"/>
                    </a:lnTo>
                    <a:lnTo>
                      <a:pt x="339" y="504"/>
                    </a:lnTo>
                    <a:lnTo>
                      <a:pt x="339" y="588"/>
                    </a:lnTo>
                    <a:lnTo>
                      <a:pt x="340" y="588"/>
                    </a:lnTo>
                    <a:lnTo>
                      <a:pt x="341" y="504"/>
                    </a:lnTo>
                    <a:lnTo>
                      <a:pt x="342" y="420"/>
                    </a:lnTo>
                    <a:lnTo>
                      <a:pt x="342" y="504"/>
                    </a:lnTo>
                    <a:lnTo>
                      <a:pt x="343" y="504"/>
                    </a:lnTo>
                    <a:lnTo>
                      <a:pt x="344" y="504"/>
                    </a:lnTo>
                    <a:lnTo>
                      <a:pt x="345" y="588"/>
                    </a:lnTo>
                    <a:lnTo>
                      <a:pt x="346" y="588"/>
                    </a:lnTo>
                    <a:lnTo>
                      <a:pt x="346" y="504"/>
                    </a:lnTo>
                    <a:lnTo>
                      <a:pt x="347" y="504"/>
                    </a:lnTo>
                    <a:lnTo>
                      <a:pt x="348" y="588"/>
                    </a:lnTo>
                    <a:lnTo>
                      <a:pt x="349" y="420"/>
                    </a:lnTo>
                    <a:lnTo>
                      <a:pt x="350" y="588"/>
                    </a:lnTo>
                    <a:lnTo>
                      <a:pt x="351" y="504"/>
                    </a:lnTo>
                    <a:lnTo>
                      <a:pt x="351" y="504"/>
                    </a:lnTo>
                    <a:lnTo>
                      <a:pt x="352" y="588"/>
                    </a:lnTo>
                    <a:lnTo>
                      <a:pt x="353" y="420"/>
                    </a:lnTo>
                    <a:lnTo>
                      <a:pt x="353" y="504"/>
                    </a:lnTo>
                    <a:lnTo>
                      <a:pt x="354" y="504"/>
                    </a:lnTo>
                    <a:lnTo>
                      <a:pt x="355" y="420"/>
                    </a:lnTo>
                    <a:lnTo>
                      <a:pt x="355" y="588"/>
                    </a:lnTo>
                    <a:lnTo>
                      <a:pt x="357" y="504"/>
                    </a:lnTo>
                    <a:lnTo>
                      <a:pt x="358" y="588"/>
                    </a:lnTo>
                    <a:lnTo>
                      <a:pt x="358" y="504"/>
                    </a:lnTo>
                    <a:lnTo>
                      <a:pt x="359" y="588"/>
                    </a:lnTo>
                    <a:lnTo>
                      <a:pt x="360" y="420"/>
                    </a:lnTo>
                    <a:lnTo>
                      <a:pt x="360" y="504"/>
                    </a:lnTo>
                    <a:lnTo>
                      <a:pt x="361" y="504"/>
                    </a:lnTo>
                    <a:lnTo>
                      <a:pt x="362" y="420"/>
                    </a:lnTo>
                    <a:lnTo>
                      <a:pt x="362" y="588"/>
                    </a:lnTo>
                    <a:lnTo>
                      <a:pt x="364" y="420"/>
                    </a:lnTo>
                    <a:lnTo>
                      <a:pt x="365" y="504"/>
                    </a:lnTo>
                    <a:lnTo>
                      <a:pt x="365" y="588"/>
                    </a:lnTo>
                    <a:lnTo>
                      <a:pt x="366" y="336"/>
                    </a:lnTo>
                    <a:lnTo>
                      <a:pt x="367" y="588"/>
                    </a:lnTo>
                    <a:lnTo>
                      <a:pt x="367" y="504"/>
                    </a:lnTo>
                    <a:lnTo>
                      <a:pt x="368" y="420"/>
                    </a:lnTo>
                    <a:lnTo>
                      <a:pt x="369" y="336"/>
                    </a:lnTo>
                    <a:lnTo>
                      <a:pt x="369" y="588"/>
                    </a:lnTo>
                    <a:lnTo>
                      <a:pt x="371" y="588"/>
                    </a:lnTo>
                    <a:lnTo>
                      <a:pt x="371" y="504"/>
                    </a:lnTo>
                    <a:lnTo>
                      <a:pt x="372" y="588"/>
                    </a:lnTo>
                    <a:lnTo>
                      <a:pt x="373" y="420"/>
                    </a:lnTo>
                    <a:lnTo>
                      <a:pt x="374" y="420"/>
                    </a:lnTo>
                    <a:lnTo>
                      <a:pt x="374" y="588"/>
                    </a:lnTo>
                    <a:lnTo>
                      <a:pt x="375" y="504"/>
                    </a:lnTo>
                    <a:lnTo>
                      <a:pt x="376" y="588"/>
                    </a:lnTo>
                    <a:lnTo>
                      <a:pt x="376" y="588"/>
                    </a:lnTo>
                    <a:lnTo>
                      <a:pt x="377" y="336"/>
                    </a:lnTo>
                    <a:lnTo>
                      <a:pt x="378" y="420"/>
                    </a:lnTo>
                    <a:lnTo>
                      <a:pt x="378" y="504"/>
                    </a:lnTo>
                    <a:lnTo>
                      <a:pt x="379" y="504"/>
                    </a:lnTo>
                    <a:lnTo>
                      <a:pt x="380" y="588"/>
                    </a:lnTo>
                    <a:lnTo>
                      <a:pt x="381" y="420"/>
                    </a:lnTo>
                    <a:lnTo>
                      <a:pt x="381" y="504"/>
                    </a:lnTo>
                    <a:lnTo>
                      <a:pt x="382" y="588"/>
                    </a:lnTo>
                    <a:lnTo>
                      <a:pt x="383" y="504"/>
                    </a:lnTo>
                    <a:lnTo>
                      <a:pt x="383" y="588"/>
                    </a:lnTo>
                    <a:lnTo>
                      <a:pt x="384" y="420"/>
                    </a:lnTo>
                    <a:lnTo>
                      <a:pt x="385" y="588"/>
                    </a:lnTo>
                    <a:lnTo>
                      <a:pt x="386" y="504"/>
                    </a:lnTo>
                    <a:lnTo>
                      <a:pt x="387" y="420"/>
                    </a:lnTo>
                    <a:lnTo>
                      <a:pt x="388" y="588"/>
                    </a:lnTo>
                    <a:lnTo>
                      <a:pt x="389" y="504"/>
                    </a:lnTo>
                    <a:lnTo>
                      <a:pt x="390" y="588"/>
                    </a:lnTo>
                    <a:lnTo>
                      <a:pt x="390" y="504"/>
                    </a:lnTo>
                    <a:lnTo>
                      <a:pt x="391" y="588"/>
                    </a:lnTo>
                    <a:lnTo>
                      <a:pt x="392" y="504"/>
                    </a:lnTo>
                    <a:lnTo>
                      <a:pt x="393" y="588"/>
                    </a:lnTo>
                    <a:lnTo>
                      <a:pt x="394" y="504"/>
                    </a:lnTo>
                    <a:lnTo>
                      <a:pt x="394" y="588"/>
                    </a:lnTo>
                    <a:lnTo>
                      <a:pt x="396" y="504"/>
                    </a:lnTo>
                    <a:lnTo>
                      <a:pt x="397" y="588"/>
                    </a:lnTo>
                    <a:lnTo>
                      <a:pt x="397" y="504"/>
                    </a:lnTo>
                    <a:lnTo>
                      <a:pt x="398" y="588"/>
                    </a:lnTo>
                    <a:lnTo>
                      <a:pt x="399" y="588"/>
                    </a:lnTo>
                    <a:lnTo>
                      <a:pt x="399" y="504"/>
                    </a:lnTo>
                    <a:lnTo>
                      <a:pt x="400" y="504"/>
                    </a:lnTo>
                    <a:lnTo>
                      <a:pt x="401" y="588"/>
                    </a:lnTo>
                    <a:lnTo>
                      <a:pt x="401" y="504"/>
                    </a:lnTo>
                    <a:lnTo>
                      <a:pt x="403" y="588"/>
                    </a:lnTo>
                    <a:lnTo>
                      <a:pt x="404" y="420"/>
                    </a:lnTo>
                    <a:lnTo>
                      <a:pt x="405" y="588"/>
                    </a:lnTo>
                    <a:lnTo>
                      <a:pt x="406" y="588"/>
                    </a:lnTo>
                    <a:lnTo>
                      <a:pt x="407" y="504"/>
                    </a:lnTo>
                    <a:lnTo>
                      <a:pt x="408" y="588"/>
                    </a:lnTo>
                    <a:lnTo>
                      <a:pt x="410" y="588"/>
                    </a:lnTo>
                    <a:lnTo>
                      <a:pt x="410" y="420"/>
                    </a:lnTo>
                    <a:lnTo>
                      <a:pt x="411" y="504"/>
                    </a:lnTo>
                    <a:lnTo>
                      <a:pt x="412" y="588"/>
                    </a:lnTo>
                    <a:lnTo>
                      <a:pt x="413" y="504"/>
                    </a:lnTo>
                    <a:lnTo>
                      <a:pt x="413" y="588"/>
                    </a:lnTo>
                    <a:lnTo>
                      <a:pt x="414" y="504"/>
                    </a:lnTo>
                    <a:lnTo>
                      <a:pt x="415" y="588"/>
                    </a:lnTo>
                    <a:lnTo>
                      <a:pt x="415" y="336"/>
                    </a:lnTo>
                    <a:lnTo>
                      <a:pt x="416" y="504"/>
                    </a:lnTo>
                    <a:lnTo>
                      <a:pt x="417" y="588"/>
                    </a:lnTo>
                    <a:lnTo>
                      <a:pt x="417" y="420"/>
                    </a:lnTo>
                    <a:lnTo>
                      <a:pt x="418" y="588"/>
                    </a:lnTo>
                    <a:lnTo>
                      <a:pt x="419" y="504"/>
                    </a:lnTo>
                    <a:lnTo>
                      <a:pt x="420" y="420"/>
                    </a:lnTo>
                    <a:lnTo>
                      <a:pt x="420" y="504"/>
                    </a:lnTo>
                    <a:lnTo>
                      <a:pt x="421" y="504"/>
                    </a:lnTo>
                    <a:lnTo>
                      <a:pt x="422" y="504"/>
                    </a:lnTo>
                    <a:lnTo>
                      <a:pt x="423" y="336"/>
                    </a:lnTo>
                    <a:lnTo>
                      <a:pt x="424" y="420"/>
                    </a:lnTo>
                    <a:lnTo>
                      <a:pt x="424" y="588"/>
                    </a:lnTo>
                    <a:lnTo>
                      <a:pt x="425" y="588"/>
                    </a:lnTo>
                    <a:lnTo>
                      <a:pt x="427" y="504"/>
                    </a:lnTo>
                    <a:lnTo>
                      <a:pt x="427" y="588"/>
                    </a:lnTo>
                    <a:lnTo>
                      <a:pt x="428" y="588"/>
                    </a:lnTo>
                    <a:lnTo>
                      <a:pt x="429" y="504"/>
                    </a:lnTo>
                    <a:lnTo>
                      <a:pt x="429" y="420"/>
                    </a:lnTo>
                    <a:lnTo>
                      <a:pt x="431" y="504"/>
                    </a:lnTo>
                    <a:lnTo>
                      <a:pt x="431" y="588"/>
                    </a:lnTo>
                    <a:lnTo>
                      <a:pt x="432" y="336"/>
                    </a:lnTo>
                    <a:lnTo>
                      <a:pt x="433" y="588"/>
                    </a:lnTo>
                    <a:lnTo>
                      <a:pt x="433" y="588"/>
                    </a:lnTo>
                    <a:lnTo>
                      <a:pt x="434" y="504"/>
                    </a:lnTo>
                    <a:lnTo>
                      <a:pt x="435" y="588"/>
                    </a:lnTo>
                    <a:lnTo>
                      <a:pt x="436" y="504"/>
                    </a:lnTo>
                    <a:lnTo>
                      <a:pt x="436" y="420"/>
                    </a:lnTo>
                    <a:lnTo>
                      <a:pt x="437" y="588"/>
                    </a:lnTo>
                    <a:lnTo>
                      <a:pt x="438" y="588"/>
                    </a:lnTo>
                    <a:lnTo>
                      <a:pt x="438" y="504"/>
                    </a:lnTo>
                    <a:lnTo>
                      <a:pt x="439" y="588"/>
                    </a:lnTo>
                    <a:lnTo>
                      <a:pt x="440" y="504"/>
                    </a:lnTo>
                    <a:lnTo>
                      <a:pt x="442" y="588"/>
                    </a:lnTo>
                    <a:lnTo>
                      <a:pt x="443" y="504"/>
                    </a:lnTo>
                    <a:lnTo>
                      <a:pt x="444" y="420"/>
                    </a:lnTo>
                    <a:lnTo>
                      <a:pt x="445" y="420"/>
                    </a:lnTo>
                    <a:lnTo>
                      <a:pt x="446" y="504"/>
                    </a:lnTo>
                    <a:lnTo>
                      <a:pt x="447" y="588"/>
                    </a:lnTo>
                    <a:lnTo>
                      <a:pt x="447" y="588"/>
                    </a:lnTo>
                    <a:lnTo>
                      <a:pt x="449" y="504"/>
                    </a:lnTo>
                    <a:lnTo>
                      <a:pt x="450" y="504"/>
                    </a:lnTo>
                    <a:lnTo>
                      <a:pt x="451" y="420"/>
                    </a:lnTo>
                    <a:lnTo>
                      <a:pt x="452" y="336"/>
                    </a:lnTo>
                    <a:lnTo>
                      <a:pt x="452" y="504"/>
                    </a:lnTo>
                    <a:lnTo>
                      <a:pt x="453" y="504"/>
                    </a:lnTo>
                    <a:lnTo>
                      <a:pt x="454" y="588"/>
                    </a:lnTo>
                    <a:lnTo>
                      <a:pt x="454" y="504"/>
                    </a:lnTo>
                    <a:lnTo>
                      <a:pt x="455" y="588"/>
                    </a:lnTo>
                    <a:lnTo>
                      <a:pt x="456" y="588"/>
                    </a:lnTo>
                    <a:lnTo>
                      <a:pt x="456" y="504"/>
                    </a:lnTo>
                    <a:lnTo>
                      <a:pt x="457" y="588"/>
                    </a:lnTo>
                    <a:lnTo>
                      <a:pt x="458" y="420"/>
                    </a:lnTo>
                    <a:lnTo>
                      <a:pt x="459" y="504"/>
                    </a:lnTo>
                    <a:lnTo>
                      <a:pt x="460" y="420"/>
                    </a:lnTo>
                    <a:lnTo>
                      <a:pt x="461" y="588"/>
                    </a:lnTo>
                    <a:lnTo>
                      <a:pt x="461" y="504"/>
                    </a:lnTo>
                    <a:lnTo>
                      <a:pt x="462" y="588"/>
                    </a:lnTo>
                    <a:lnTo>
                      <a:pt x="463" y="420"/>
                    </a:lnTo>
                    <a:lnTo>
                      <a:pt x="463" y="336"/>
                    </a:lnTo>
                    <a:lnTo>
                      <a:pt x="464" y="588"/>
                    </a:lnTo>
                    <a:lnTo>
                      <a:pt x="465" y="504"/>
                    </a:lnTo>
                    <a:lnTo>
                      <a:pt x="466" y="252"/>
                    </a:lnTo>
                    <a:lnTo>
                      <a:pt x="466" y="420"/>
                    </a:lnTo>
                    <a:lnTo>
                      <a:pt x="467" y="504"/>
                    </a:lnTo>
                    <a:lnTo>
                      <a:pt x="468" y="420"/>
                    </a:lnTo>
                    <a:lnTo>
                      <a:pt x="468" y="588"/>
                    </a:lnTo>
                    <a:lnTo>
                      <a:pt x="470" y="588"/>
                    </a:lnTo>
                    <a:lnTo>
                      <a:pt x="471" y="588"/>
                    </a:lnTo>
                    <a:lnTo>
                      <a:pt x="473" y="588"/>
                    </a:lnTo>
                    <a:lnTo>
                      <a:pt x="474" y="588"/>
                    </a:lnTo>
                    <a:lnTo>
                      <a:pt x="475" y="420"/>
                    </a:lnTo>
                    <a:lnTo>
                      <a:pt x="475" y="420"/>
                    </a:lnTo>
                    <a:lnTo>
                      <a:pt x="476" y="504"/>
                    </a:lnTo>
                    <a:lnTo>
                      <a:pt x="477" y="588"/>
                    </a:lnTo>
                    <a:lnTo>
                      <a:pt x="478" y="420"/>
                    </a:lnTo>
                    <a:lnTo>
                      <a:pt x="479" y="588"/>
                    </a:lnTo>
                    <a:lnTo>
                      <a:pt x="479" y="588"/>
                    </a:lnTo>
                    <a:lnTo>
                      <a:pt x="480" y="504"/>
                    </a:lnTo>
                    <a:lnTo>
                      <a:pt x="481" y="588"/>
                    </a:lnTo>
                    <a:lnTo>
                      <a:pt x="482" y="588"/>
                    </a:lnTo>
                    <a:lnTo>
                      <a:pt x="483" y="504"/>
                    </a:lnTo>
                    <a:lnTo>
                      <a:pt x="484" y="504"/>
                    </a:lnTo>
                    <a:lnTo>
                      <a:pt x="485" y="504"/>
                    </a:lnTo>
                    <a:lnTo>
                      <a:pt x="486" y="252"/>
                    </a:lnTo>
                    <a:lnTo>
                      <a:pt x="487" y="588"/>
                    </a:lnTo>
                    <a:lnTo>
                      <a:pt x="488" y="420"/>
                    </a:lnTo>
                    <a:lnTo>
                      <a:pt x="489" y="504"/>
                    </a:lnTo>
                    <a:lnTo>
                      <a:pt x="489" y="588"/>
                    </a:lnTo>
                    <a:lnTo>
                      <a:pt x="490" y="504"/>
                    </a:lnTo>
                    <a:lnTo>
                      <a:pt x="491" y="588"/>
                    </a:lnTo>
                    <a:lnTo>
                      <a:pt x="491" y="504"/>
                    </a:lnTo>
                    <a:lnTo>
                      <a:pt x="492" y="588"/>
                    </a:lnTo>
                    <a:lnTo>
                      <a:pt x="493" y="504"/>
                    </a:lnTo>
                    <a:lnTo>
                      <a:pt x="493" y="420"/>
                    </a:lnTo>
                    <a:lnTo>
                      <a:pt x="494" y="588"/>
                    </a:lnTo>
                    <a:lnTo>
                      <a:pt x="495" y="588"/>
                    </a:lnTo>
                    <a:lnTo>
                      <a:pt x="496" y="588"/>
                    </a:lnTo>
                    <a:lnTo>
                      <a:pt x="497" y="504"/>
                    </a:lnTo>
                    <a:lnTo>
                      <a:pt x="498" y="420"/>
                    </a:lnTo>
                    <a:lnTo>
                      <a:pt x="498" y="336"/>
                    </a:lnTo>
                    <a:lnTo>
                      <a:pt x="499" y="420"/>
                    </a:lnTo>
                    <a:lnTo>
                      <a:pt x="500" y="504"/>
                    </a:lnTo>
                    <a:lnTo>
                      <a:pt x="502" y="336"/>
                    </a:lnTo>
                    <a:lnTo>
                      <a:pt x="502" y="252"/>
                    </a:lnTo>
                    <a:lnTo>
                      <a:pt x="503" y="504"/>
                    </a:lnTo>
                    <a:lnTo>
                      <a:pt x="505" y="588"/>
                    </a:lnTo>
                    <a:lnTo>
                      <a:pt x="506" y="504"/>
                    </a:lnTo>
                    <a:lnTo>
                      <a:pt x="507" y="588"/>
                    </a:lnTo>
                    <a:lnTo>
                      <a:pt x="508" y="420"/>
                    </a:lnTo>
                    <a:lnTo>
                      <a:pt x="509" y="588"/>
                    </a:lnTo>
                    <a:lnTo>
                      <a:pt x="510" y="588"/>
                    </a:lnTo>
                    <a:lnTo>
                      <a:pt x="511" y="504"/>
                    </a:lnTo>
                    <a:lnTo>
                      <a:pt x="512" y="504"/>
                    </a:lnTo>
                    <a:lnTo>
                      <a:pt x="512" y="588"/>
                    </a:lnTo>
                    <a:lnTo>
                      <a:pt x="513" y="588"/>
                    </a:lnTo>
                    <a:lnTo>
                      <a:pt x="514" y="588"/>
                    </a:lnTo>
                    <a:lnTo>
                      <a:pt x="515" y="420"/>
                    </a:lnTo>
                    <a:lnTo>
                      <a:pt x="516" y="336"/>
                    </a:lnTo>
                    <a:lnTo>
                      <a:pt x="516" y="504"/>
                    </a:lnTo>
                    <a:lnTo>
                      <a:pt x="517" y="504"/>
                    </a:lnTo>
                    <a:lnTo>
                      <a:pt x="518" y="588"/>
                    </a:lnTo>
                    <a:lnTo>
                      <a:pt x="520" y="588"/>
                    </a:lnTo>
                    <a:lnTo>
                      <a:pt x="521" y="588"/>
                    </a:lnTo>
                    <a:lnTo>
                      <a:pt x="522" y="420"/>
                    </a:lnTo>
                    <a:lnTo>
                      <a:pt x="523" y="504"/>
                    </a:lnTo>
                    <a:lnTo>
                      <a:pt x="524" y="588"/>
                    </a:lnTo>
                    <a:lnTo>
                      <a:pt x="525" y="504"/>
                    </a:lnTo>
                    <a:lnTo>
                      <a:pt x="526" y="588"/>
                    </a:lnTo>
                    <a:lnTo>
                      <a:pt x="527" y="504"/>
                    </a:lnTo>
                    <a:lnTo>
                      <a:pt x="528" y="588"/>
                    </a:lnTo>
                    <a:lnTo>
                      <a:pt x="528" y="504"/>
                    </a:lnTo>
                    <a:lnTo>
                      <a:pt x="529" y="420"/>
                    </a:lnTo>
                    <a:lnTo>
                      <a:pt x="530" y="504"/>
                    </a:lnTo>
                    <a:lnTo>
                      <a:pt x="530" y="588"/>
                    </a:lnTo>
                    <a:lnTo>
                      <a:pt x="531" y="504"/>
                    </a:lnTo>
                    <a:lnTo>
                      <a:pt x="532" y="504"/>
                    </a:lnTo>
                    <a:lnTo>
                      <a:pt x="534" y="588"/>
                    </a:lnTo>
                    <a:lnTo>
                      <a:pt x="535" y="504"/>
                    </a:lnTo>
                    <a:lnTo>
                      <a:pt x="535" y="588"/>
                    </a:lnTo>
                    <a:lnTo>
                      <a:pt x="536" y="420"/>
                    </a:lnTo>
                    <a:lnTo>
                      <a:pt x="537" y="504"/>
                    </a:lnTo>
                    <a:lnTo>
                      <a:pt x="537" y="588"/>
                    </a:lnTo>
                    <a:lnTo>
                      <a:pt x="538" y="588"/>
                    </a:lnTo>
                    <a:lnTo>
                      <a:pt x="539" y="420"/>
                    </a:lnTo>
                    <a:lnTo>
                      <a:pt x="539" y="504"/>
                    </a:lnTo>
                    <a:lnTo>
                      <a:pt x="540" y="588"/>
                    </a:lnTo>
                    <a:lnTo>
                      <a:pt x="541" y="588"/>
                    </a:lnTo>
                    <a:lnTo>
                      <a:pt x="542" y="504"/>
                    </a:lnTo>
                    <a:lnTo>
                      <a:pt x="542" y="504"/>
                    </a:lnTo>
                    <a:lnTo>
                      <a:pt x="543" y="588"/>
                    </a:lnTo>
                    <a:lnTo>
                      <a:pt x="544" y="588"/>
                    </a:lnTo>
                    <a:lnTo>
                      <a:pt x="544" y="504"/>
                    </a:lnTo>
                    <a:lnTo>
                      <a:pt x="545" y="420"/>
                    </a:lnTo>
                    <a:lnTo>
                      <a:pt x="546" y="504"/>
                    </a:lnTo>
                    <a:lnTo>
                      <a:pt x="546" y="504"/>
                    </a:lnTo>
                    <a:lnTo>
                      <a:pt x="547" y="588"/>
                    </a:lnTo>
                    <a:lnTo>
                      <a:pt x="548" y="504"/>
                    </a:lnTo>
                    <a:lnTo>
                      <a:pt x="548" y="336"/>
                    </a:lnTo>
                    <a:lnTo>
                      <a:pt x="549" y="336"/>
                    </a:lnTo>
                    <a:lnTo>
                      <a:pt x="550" y="420"/>
                    </a:lnTo>
                    <a:lnTo>
                      <a:pt x="551" y="588"/>
                    </a:lnTo>
                    <a:lnTo>
                      <a:pt x="551" y="504"/>
                    </a:lnTo>
                    <a:lnTo>
                      <a:pt x="552" y="336"/>
                    </a:lnTo>
                    <a:lnTo>
                      <a:pt x="553" y="504"/>
                    </a:lnTo>
                    <a:lnTo>
                      <a:pt x="553" y="336"/>
                    </a:lnTo>
                    <a:lnTo>
                      <a:pt x="555" y="588"/>
                    </a:lnTo>
                    <a:lnTo>
                      <a:pt x="556" y="504"/>
                    </a:lnTo>
                    <a:lnTo>
                      <a:pt x="558" y="420"/>
                    </a:lnTo>
                    <a:lnTo>
                      <a:pt x="558" y="504"/>
                    </a:lnTo>
                    <a:lnTo>
                      <a:pt x="559" y="420"/>
                    </a:lnTo>
                    <a:lnTo>
                      <a:pt x="560" y="588"/>
                    </a:lnTo>
                    <a:lnTo>
                      <a:pt x="560" y="420"/>
                    </a:lnTo>
                    <a:lnTo>
                      <a:pt x="561" y="504"/>
                    </a:lnTo>
                    <a:lnTo>
                      <a:pt x="562" y="504"/>
                    </a:lnTo>
                    <a:lnTo>
                      <a:pt x="562" y="420"/>
                    </a:lnTo>
                    <a:lnTo>
                      <a:pt x="563" y="588"/>
                    </a:lnTo>
                    <a:lnTo>
                      <a:pt x="564" y="420"/>
                    </a:lnTo>
                    <a:lnTo>
                      <a:pt x="564" y="588"/>
                    </a:lnTo>
                    <a:lnTo>
                      <a:pt x="566" y="504"/>
                    </a:lnTo>
                    <a:lnTo>
                      <a:pt x="567" y="588"/>
                    </a:lnTo>
                    <a:lnTo>
                      <a:pt x="567" y="420"/>
                    </a:lnTo>
                    <a:lnTo>
                      <a:pt x="568" y="504"/>
                    </a:lnTo>
                    <a:lnTo>
                      <a:pt x="569" y="588"/>
                    </a:lnTo>
                    <a:lnTo>
                      <a:pt x="569" y="504"/>
                    </a:lnTo>
                    <a:lnTo>
                      <a:pt x="570" y="504"/>
                    </a:lnTo>
                    <a:lnTo>
                      <a:pt x="571" y="420"/>
                    </a:lnTo>
                    <a:lnTo>
                      <a:pt x="571" y="588"/>
                    </a:lnTo>
                    <a:lnTo>
                      <a:pt x="573" y="336"/>
                    </a:lnTo>
                    <a:lnTo>
                      <a:pt x="574" y="420"/>
                    </a:lnTo>
                    <a:lnTo>
                      <a:pt x="574" y="420"/>
                    </a:lnTo>
                    <a:lnTo>
                      <a:pt x="575" y="504"/>
                    </a:lnTo>
                    <a:lnTo>
                      <a:pt x="576" y="504"/>
                    </a:lnTo>
                    <a:lnTo>
                      <a:pt x="576" y="420"/>
                    </a:lnTo>
                    <a:lnTo>
                      <a:pt x="577" y="588"/>
                    </a:lnTo>
                    <a:lnTo>
                      <a:pt x="578" y="588"/>
                    </a:lnTo>
                    <a:lnTo>
                      <a:pt x="579" y="504"/>
                    </a:lnTo>
                    <a:lnTo>
                      <a:pt x="580" y="504"/>
                    </a:lnTo>
                    <a:lnTo>
                      <a:pt x="581" y="336"/>
                    </a:lnTo>
                    <a:lnTo>
                      <a:pt x="582" y="504"/>
                    </a:lnTo>
                    <a:lnTo>
                      <a:pt x="583" y="588"/>
                    </a:lnTo>
                    <a:lnTo>
                      <a:pt x="583" y="420"/>
                    </a:lnTo>
                    <a:lnTo>
                      <a:pt x="584" y="252"/>
                    </a:lnTo>
                    <a:lnTo>
                      <a:pt x="585" y="588"/>
                    </a:lnTo>
                    <a:lnTo>
                      <a:pt x="585" y="420"/>
                    </a:lnTo>
                    <a:lnTo>
                      <a:pt x="587" y="588"/>
                    </a:lnTo>
                    <a:lnTo>
                      <a:pt x="588" y="588"/>
                    </a:lnTo>
                    <a:lnTo>
                      <a:pt x="590" y="504"/>
                    </a:lnTo>
                    <a:lnTo>
                      <a:pt x="590" y="588"/>
                    </a:lnTo>
                    <a:lnTo>
                      <a:pt x="591" y="588"/>
                    </a:lnTo>
                    <a:lnTo>
                      <a:pt x="592" y="420"/>
                    </a:lnTo>
                    <a:lnTo>
                      <a:pt x="592" y="504"/>
                    </a:lnTo>
                    <a:lnTo>
                      <a:pt x="593" y="336"/>
                    </a:lnTo>
                    <a:lnTo>
                      <a:pt x="594" y="504"/>
                    </a:lnTo>
                    <a:lnTo>
                      <a:pt x="595" y="504"/>
                    </a:lnTo>
                    <a:lnTo>
                      <a:pt x="597" y="504"/>
                    </a:lnTo>
                    <a:lnTo>
                      <a:pt x="598" y="588"/>
                    </a:lnTo>
                    <a:lnTo>
                      <a:pt x="599" y="504"/>
                    </a:lnTo>
                    <a:lnTo>
                      <a:pt x="600" y="588"/>
                    </a:lnTo>
                    <a:lnTo>
                      <a:pt x="601" y="504"/>
                    </a:lnTo>
                    <a:lnTo>
                      <a:pt x="601" y="588"/>
                    </a:lnTo>
                    <a:lnTo>
                      <a:pt x="602" y="504"/>
                    </a:lnTo>
                    <a:lnTo>
                      <a:pt x="603" y="588"/>
                    </a:lnTo>
                    <a:lnTo>
                      <a:pt x="603" y="336"/>
                    </a:lnTo>
                    <a:lnTo>
                      <a:pt x="604" y="420"/>
                    </a:lnTo>
                    <a:lnTo>
                      <a:pt x="605" y="588"/>
                    </a:lnTo>
                    <a:lnTo>
                      <a:pt x="606" y="420"/>
                    </a:lnTo>
                    <a:lnTo>
                      <a:pt x="606" y="504"/>
                    </a:lnTo>
                    <a:lnTo>
                      <a:pt x="608" y="588"/>
                    </a:lnTo>
                    <a:lnTo>
                      <a:pt x="608" y="504"/>
                    </a:lnTo>
                    <a:lnTo>
                      <a:pt x="609" y="588"/>
                    </a:lnTo>
                    <a:lnTo>
                      <a:pt x="610" y="420"/>
                    </a:lnTo>
                    <a:lnTo>
                      <a:pt x="610" y="336"/>
                    </a:lnTo>
                    <a:lnTo>
                      <a:pt x="611" y="504"/>
                    </a:lnTo>
                    <a:lnTo>
                      <a:pt x="612" y="504"/>
                    </a:lnTo>
                    <a:lnTo>
                      <a:pt x="613" y="504"/>
                    </a:lnTo>
                    <a:lnTo>
                      <a:pt x="614" y="420"/>
                    </a:lnTo>
                    <a:lnTo>
                      <a:pt x="615" y="504"/>
                    </a:lnTo>
                    <a:lnTo>
                      <a:pt x="616" y="504"/>
                    </a:lnTo>
                    <a:lnTo>
                      <a:pt x="617" y="588"/>
                    </a:lnTo>
                    <a:lnTo>
                      <a:pt x="618" y="504"/>
                    </a:lnTo>
                    <a:lnTo>
                      <a:pt x="619" y="420"/>
                    </a:lnTo>
                    <a:lnTo>
                      <a:pt x="620" y="588"/>
                    </a:lnTo>
                    <a:lnTo>
                      <a:pt x="620" y="504"/>
                    </a:lnTo>
                    <a:lnTo>
                      <a:pt x="621" y="588"/>
                    </a:lnTo>
                    <a:lnTo>
                      <a:pt x="622" y="504"/>
                    </a:lnTo>
                    <a:lnTo>
                      <a:pt x="622" y="588"/>
                    </a:lnTo>
                    <a:lnTo>
                      <a:pt x="623" y="588"/>
                    </a:lnTo>
                    <a:lnTo>
                      <a:pt x="624" y="588"/>
                    </a:lnTo>
                    <a:lnTo>
                      <a:pt x="625" y="504"/>
                    </a:lnTo>
                    <a:lnTo>
                      <a:pt x="626" y="252"/>
                    </a:lnTo>
                    <a:lnTo>
                      <a:pt x="626" y="588"/>
                    </a:lnTo>
                    <a:lnTo>
                      <a:pt x="627" y="336"/>
                    </a:lnTo>
                    <a:lnTo>
                      <a:pt x="628" y="420"/>
                    </a:lnTo>
                    <a:lnTo>
                      <a:pt x="629" y="420"/>
                    </a:lnTo>
                    <a:lnTo>
                      <a:pt x="630" y="420"/>
                    </a:lnTo>
                    <a:lnTo>
                      <a:pt x="631" y="588"/>
                    </a:lnTo>
                    <a:lnTo>
                      <a:pt x="631" y="420"/>
                    </a:lnTo>
                    <a:lnTo>
                      <a:pt x="632" y="504"/>
                    </a:lnTo>
                    <a:lnTo>
                      <a:pt x="633" y="588"/>
                    </a:lnTo>
                    <a:lnTo>
                      <a:pt x="633" y="504"/>
                    </a:lnTo>
                    <a:lnTo>
                      <a:pt x="634" y="504"/>
                    </a:lnTo>
                    <a:lnTo>
                      <a:pt x="636" y="336"/>
                    </a:lnTo>
                    <a:lnTo>
                      <a:pt x="636" y="504"/>
                    </a:lnTo>
                    <a:lnTo>
                      <a:pt x="637" y="504"/>
                    </a:lnTo>
                    <a:lnTo>
                      <a:pt x="638" y="588"/>
                    </a:lnTo>
                    <a:lnTo>
                      <a:pt x="638" y="420"/>
                    </a:lnTo>
                    <a:lnTo>
                      <a:pt x="639" y="588"/>
                    </a:lnTo>
                    <a:lnTo>
                      <a:pt x="640" y="504"/>
                    </a:lnTo>
                    <a:lnTo>
                      <a:pt x="641" y="588"/>
                    </a:lnTo>
                    <a:lnTo>
                      <a:pt x="643" y="420"/>
                    </a:lnTo>
                    <a:lnTo>
                      <a:pt x="643" y="504"/>
                    </a:lnTo>
                    <a:lnTo>
                      <a:pt x="644" y="252"/>
                    </a:lnTo>
                    <a:lnTo>
                      <a:pt x="645" y="504"/>
                    </a:lnTo>
                    <a:lnTo>
                      <a:pt x="645" y="504"/>
                    </a:lnTo>
                    <a:lnTo>
                      <a:pt x="646" y="168"/>
                    </a:lnTo>
                    <a:lnTo>
                      <a:pt x="647" y="588"/>
                    </a:lnTo>
                    <a:lnTo>
                      <a:pt x="647" y="504"/>
                    </a:lnTo>
                    <a:lnTo>
                      <a:pt x="648" y="420"/>
                    </a:lnTo>
                    <a:lnTo>
                      <a:pt x="649" y="588"/>
                    </a:lnTo>
                    <a:lnTo>
                      <a:pt x="649" y="420"/>
                    </a:lnTo>
                    <a:lnTo>
                      <a:pt x="650" y="504"/>
                    </a:lnTo>
                    <a:lnTo>
                      <a:pt x="651" y="588"/>
                    </a:lnTo>
                    <a:lnTo>
                      <a:pt x="652" y="504"/>
                    </a:lnTo>
                    <a:lnTo>
                      <a:pt x="652" y="504"/>
                    </a:lnTo>
                    <a:lnTo>
                      <a:pt x="653" y="252"/>
                    </a:lnTo>
                    <a:lnTo>
                      <a:pt x="654" y="504"/>
                    </a:lnTo>
                    <a:lnTo>
                      <a:pt x="654" y="420"/>
                    </a:lnTo>
                    <a:lnTo>
                      <a:pt x="655" y="504"/>
                    </a:lnTo>
                    <a:lnTo>
                      <a:pt x="656" y="588"/>
                    </a:lnTo>
                    <a:lnTo>
                      <a:pt x="656" y="504"/>
                    </a:lnTo>
                    <a:lnTo>
                      <a:pt x="657" y="420"/>
                    </a:lnTo>
                    <a:lnTo>
                      <a:pt x="658" y="588"/>
                    </a:lnTo>
                    <a:lnTo>
                      <a:pt x="659" y="504"/>
                    </a:lnTo>
                    <a:lnTo>
                      <a:pt x="659" y="588"/>
                    </a:lnTo>
                    <a:lnTo>
                      <a:pt x="660" y="504"/>
                    </a:lnTo>
                    <a:lnTo>
                      <a:pt x="661" y="504"/>
                    </a:lnTo>
                    <a:lnTo>
                      <a:pt x="661" y="336"/>
                    </a:lnTo>
                    <a:lnTo>
                      <a:pt x="662" y="420"/>
                    </a:lnTo>
                    <a:lnTo>
                      <a:pt x="663" y="588"/>
                    </a:lnTo>
                    <a:lnTo>
                      <a:pt x="663" y="252"/>
                    </a:lnTo>
                    <a:lnTo>
                      <a:pt x="664" y="420"/>
                    </a:lnTo>
                    <a:lnTo>
                      <a:pt x="665" y="504"/>
                    </a:lnTo>
                    <a:lnTo>
                      <a:pt x="666" y="588"/>
                    </a:lnTo>
                    <a:lnTo>
                      <a:pt x="667" y="504"/>
                    </a:lnTo>
                    <a:lnTo>
                      <a:pt x="668" y="420"/>
                    </a:lnTo>
                    <a:lnTo>
                      <a:pt x="669" y="420"/>
                    </a:lnTo>
                    <a:lnTo>
                      <a:pt x="670" y="504"/>
                    </a:lnTo>
                    <a:lnTo>
                      <a:pt x="670" y="588"/>
                    </a:lnTo>
                    <a:lnTo>
                      <a:pt x="671" y="504"/>
                    </a:lnTo>
                    <a:lnTo>
                      <a:pt x="672" y="588"/>
                    </a:lnTo>
                    <a:lnTo>
                      <a:pt x="672" y="504"/>
                    </a:lnTo>
                    <a:lnTo>
                      <a:pt x="673" y="588"/>
                    </a:lnTo>
                    <a:lnTo>
                      <a:pt x="674" y="420"/>
                    </a:lnTo>
                    <a:lnTo>
                      <a:pt x="675" y="588"/>
                    </a:lnTo>
                    <a:lnTo>
                      <a:pt x="675" y="504"/>
                    </a:lnTo>
                    <a:lnTo>
                      <a:pt x="676" y="588"/>
                    </a:lnTo>
                    <a:lnTo>
                      <a:pt x="677" y="504"/>
                    </a:lnTo>
                    <a:lnTo>
                      <a:pt x="677" y="504"/>
                    </a:lnTo>
                    <a:lnTo>
                      <a:pt x="678" y="588"/>
                    </a:lnTo>
                    <a:lnTo>
                      <a:pt x="679" y="588"/>
                    </a:lnTo>
                    <a:lnTo>
                      <a:pt x="680" y="252"/>
                    </a:lnTo>
                    <a:lnTo>
                      <a:pt x="681" y="588"/>
                    </a:lnTo>
                    <a:lnTo>
                      <a:pt x="682" y="420"/>
                    </a:lnTo>
                    <a:lnTo>
                      <a:pt x="683" y="588"/>
                    </a:lnTo>
                    <a:lnTo>
                      <a:pt x="684" y="336"/>
                    </a:lnTo>
                    <a:lnTo>
                      <a:pt x="686" y="504"/>
                    </a:lnTo>
                    <a:lnTo>
                      <a:pt x="686" y="420"/>
                    </a:lnTo>
                    <a:lnTo>
                      <a:pt x="687" y="336"/>
                    </a:lnTo>
                    <a:lnTo>
                      <a:pt x="688" y="504"/>
                    </a:lnTo>
                    <a:lnTo>
                      <a:pt x="690" y="420"/>
                    </a:lnTo>
                    <a:lnTo>
                      <a:pt x="691" y="504"/>
                    </a:lnTo>
                    <a:lnTo>
                      <a:pt x="691" y="420"/>
                    </a:lnTo>
                    <a:lnTo>
                      <a:pt x="692" y="588"/>
                    </a:lnTo>
                    <a:lnTo>
                      <a:pt x="693" y="588"/>
                    </a:lnTo>
                    <a:lnTo>
                      <a:pt x="693" y="336"/>
                    </a:lnTo>
                    <a:lnTo>
                      <a:pt x="694" y="588"/>
                    </a:lnTo>
                    <a:lnTo>
                      <a:pt x="695" y="504"/>
                    </a:lnTo>
                    <a:lnTo>
                      <a:pt x="695" y="504"/>
                    </a:lnTo>
                    <a:lnTo>
                      <a:pt x="697" y="588"/>
                    </a:lnTo>
                    <a:lnTo>
                      <a:pt x="698" y="420"/>
                    </a:lnTo>
                    <a:lnTo>
                      <a:pt x="698" y="504"/>
                    </a:lnTo>
                    <a:lnTo>
                      <a:pt x="700" y="504"/>
                    </a:lnTo>
                    <a:lnTo>
                      <a:pt x="700" y="420"/>
                    </a:lnTo>
                    <a:lnTo>
                      <a:pt x="701" y="504"/>
                    </a:lnTo>
                    <a:lnTo>
                      <a:pt x="702" y="588"/>
                    </a:lnTo>
                    <a:lnTo>
                      <a:pt x="702" y="504"/>
                    </a:lnTo>
                    <a:lnTo>
                      <a:pt x="703" y="588"/>
                    </a:lnTo>
                    <a:lnTo>
                      <a:pt x="704" y="504"/>
                    </a:lnTo>
                    <a:lnTo>
                      <a:pt x="705" y="504"/>
                    </a:lnTo>
                    <a:lnTo>
                      <a:pt x="706" y="420"/>
                    </a:lnTo>
                    <a:lnTo>
                      <a:pt x="707" y="588"/>
                    </a:lnTo>
                    <a:lnTo>
                      <a:pt x="707" y="336"/>
                    </a:lnTo>
                    <a:lnTo>
                      <a:pt x="708" y="336"/>
                    </a:lnTo>
                    <a:lnTo>
                      <a:pt x="709" y="420"/>
                    </a:lnTo>
                    <a:lnTo>
                      <a:pt x="709" y="84"/>
                    </a:lnTo>
                    <a:lnTo>
                      <a:pt x="710" y="588"/>
                    </a:lnTo>
                    <a:lnTo>
                      <a:pt x="711" y="588"/>
                    </a:lnTo>
                    <a:lnTo>
                      <a:pt x="712" y="588"/>
                    </a:lnTo>
                    <a:lnTo>
                      <a:pt x="713" y="420"/>
                    </a:lnTo>
                    <a:lnTo>
                      <a:pt x="714" y="504"/>
                    </a:lnTo>
                    <a:lnTo>
                      <a:pt x="714" y="588"/>
                    </a:lnTo>
                    <a:lnTo>
                      <a:pt x="715" y="588"/>
                    </a:lnTo>
                    <a:lnTo>
                      <a:pt x="716" y="336"/>
                    </a:lnTo>
                    <a:lnTo>
                      <a:pt x="716" y="588"/>
                    </a:lnTo>
                    <a:lnTo>
                      <a:pt x="717" y="420"/>
                    </a:lnTo>
                    <a:lnTo>
                      <a:pt x="718" y="588"/>
                    </a:lnTo>
                    <a:lnTo>
                      <a:pt x="718" y="420"/>
                    </a:lnTo>
                    <a:lnTo>
                      <a:pt x="719" y="588"/>
                    </a:lnTo>
                    <a:lnTo>
                      <a:pt x="720" y="504"/>
                    </a:lnTo>
                    <a:lnTo>
                      <a:pt x="721" y="420"/>
                    </a:lnTo>
                    <a:lnTo>
                      <a:pt x="722" y="504"/>
                    </a:lnTo>
                    <a:lnTo>
                      <a:pt x="723" y="252"/>
                    </a:lnTo>
                    <a:lnTo>
                      <a:pt x="724" y="420"/>
                    </a:lnTo>
                    <a:lnTo>
                      <a:pt x="725" y="420"/>
                    </a:lnTo>
                    <a:lnTo>
                      <a:pt x="725" y="504"/>
                    </a:lnTo>
                    <a:lnTo>
                      <a:pt x="726" y="588"/>
                    </a:lnTo>
                    <a:lnTo>
                      <a:pt x="727" y="252"/>
                    </a:lnTo>
                    <a:lnTo>
                      <a:pt x="728" y="504"/>
                    </a:lnTo>
                    <a:lnTo>
                      <a:pt x="728" y="588"/>
                    </a:lnTo>
                    <a:lnTo>
                      <a:pt x="729" y="504"/>
                    </a:lnTo>
                    <a:lnTo>
                      <a:pt x="730" y="588"/>
                    </a:lnTo>
                    <a:lnTo>
                      <a:pt x="730" y="588"/>
                    </a:lnTo>
                    <a:lnTo>
                      <a:pt x="732" y="420"/>
                    </a:lnTo>
                    <a:lnTo>
                      <a:pt x="732" y="504"/>
                    </a:lnTo>
                    <a:lnTo>
                      <a:pt x="733" y="504"/>
                    </a:lnTo>
                    <a:lnTo>
                      <a:pt x="734" y="336"/>
                    </a:lnTo>
                    <a:lnTo>
                      <a:pt x="734" y="336"/>
                    </a:lnTo>
                    <a:lnTo>
                      <a:pt x="735" y="588"/>
                    </a:lnTo>
                    <a:lnTo>
                      <a:pt x="736" y="588"/>
                    </a:lnTo>
                    <a:lnTo>
                      <a:pt x="737" y="420"/>
                    </a:lnTo>
                    <a:lnTo>
                      <a:pt x="737" y="420"/>
                    </a:lnTo>
                    <a:lnTo>
                      <a:pt x="738" y="588"/>
                    </a:lnTo>
                    <a:lnTo>
                      <a:pt x="739" y="504"/>
                    </a:lnTo>
                    <a:lnTo>
                      <a:pt x="739" y="420"/>
                    </a:lnTo>
                    <a:lnTo>
                      <a:pt x="740" y="504"/>
                    </a:lnTo>
                    <a:lnTo>
                      <a:pt x="741" y="504"/>
                    </a:lnTo>
                    <a:lnTo>
                      <a:pt x="742" y="588"/>
                    </a:lnTo>
                    <a:lnTo>
                      <a:pt x="743" y="504"/>
                    </a:lnTo>
                    <a:lnTo>
                      <a:pt x="744" y="504"/>
                    </a:lnTo>
                    <a:lnTo>
                      <a:pt x="745" y="420"/>
                    </a:lnTo>
                    <a:lnTo>
                      <a:pt x="746" y="504"/>
                    </a:lnTo>
                    <a:lnTo>
                      <a:pt x="746" y="588"/>
                    </a:lnTo>
                    <a:lnTo>
                      <a:pt x="747" y="588"/>
                    </a:lnTo>
                    <a:lnTo>
                      <a:pt x="748" y="420"/>
                    </a:lnTo>
                    <a:lnTo>
                      <a:pt x="748" y="588"/>
                    </a:lnTo>
                    <a:lnTo>
                      <a:pt x="749" y="504"/>
                    </a:lnTo>
                    <a:lnTo>
                      <a:pt x="750" y="504"/>
                    </a:lnTo>
                    <a:lnTo>
                      <a:pt x="751" y="504"/>
                    </a:lnTo>
                    <a:lnTo>
                      <a:pt x="753" y="588"/>
                    </a:lnTo>
                    <a:lnTo>
                      <a:pt x="753" y="504"/>
                    </a:lnTo>
                    <a:lnTo>
                      <a:pt x="754" y="588"/>
                    </a:lnTo>
                    <a:lnTo>
                      <a:pt x="755" y="420"/>
                    </a:lnTo>
                    <a:lnTo>
                      <a:pt x="757" y="336"/>
                    </a:lnTo>
                    <a:lnTo>
                      <a:pt x="757" y="504"/>
                    </a:lnTo>
                    <a:lnTo>
                      <a:pt x="758" y="504"/>
                    </a:lnTo>
                    <a:lnTo>
                      <a:pt x="759" y="588"/>
                    </a:lnTo>
                    <a:lnTo>
                      <a:pt x="760" y="588"/>
                    </a:lnTo>
                    <a:lnTo>
                      <a:pt x="760" y="420"/>
                    </a:lnTo>
                    <a:lnTo>
                      <a:pt x="761" y="588"/>
                    </a:lnTo>
                    <a:lnTo>
                      <a:pt x="762" y="504"/>
                    </a:lnTo>
                    <a:lnTo>
                      <a:pt x="763" y="420"/>
                    </a:lnTo>
                    <a:lnTo>
                      <a:pt x="764" y="588"/>
                    </a:lnTo>
                    <a:lnTo>
                      <a:pt x="765" y="504"/>
                    </a:lnTo>
                    <a:lnTo>
                      <a:pt x="766" y="420"/>
                    </a:lnTo>
                    <a:lnTo>
                      <a:pt x="767" y="588"/>
                    </a:lnTo>
                    <a:lnTo>
                      <a:pt x="768" y="504"/>
                    </a:lnTo>
                    <a:lnTo>
                      <a:pt x="769" y="504"/>
                    </a:lnTo>
                    <a:lnTo>
                      <a:pt x="770" y="588"/>
                    </a:lnTo>
                    <a:lnTo>
                      <a:pt x="771" y="420"/>
                    </a:lnTo>
                    <a:lnTo>
                      <a:pt x="771" y="588"/>
                    </a:lnTo>
                    <a:lnTo>
                      <a:pt x="772" y="588"/>
                    </a:lnTo>
                    <a:lnTo>
                      <a:pt x="773" y="420"/>
                    </a:lnTo>
                    <a:lnTo>
                      <a:pt x="773" y="420"/>
                    </a:lnTo>
                    <a:lnTo>
                      <a:pt x="774" y="588"/>
                    </a:lnTo>
                    <a:lnTo>
                      <a:pt x="775" y="420"/>
                    </a:lnTo>
                    <a:lnTo>
                      <a:pt x="776" y="504"/>
                    </a:lnTo>
                    <a:lnTo>
                      <a:pt x="776" y="504"/>
                    </a:lnTo>
                    <a:lnTo>
                      <a:pt x="777" y="588"/>
                    </a:lnTo>
                    <a:lnTo>
                      <a:pt x="778" y="420"/>
                    </a:lnTo>
                    <a:lnTo>
                      <a:pt x="778" y="504"/>
                    </a:lnTo>
                    <a:lnTo>
                      <a:pt x="779" y="504"/>
                    </a:lnTo>
                    <a:lnTo>
                      <a:pt x="780" y="588"/>
                    </a:lnTo>
                    <a:lnTo>
                      <a:pt x="780" y="504"/>
                    </a:lnTo>
                    <a:lnTo>
                      <a:pt x="782" y="504"/>
                    </a:lnTo>
                    <a:lnTo>
                      <a:pt x="783" y="588"/>
                    </a:lnTo>
                    <a:lnTo>
                      <a:pt x="783" y="504"/>
                    </a:lnTo>
                    <a:lnTo>
                      <a:pt x="785" y="588"/>
                    </a:lnTo>
                    <a:lnTo>
                      <a:pt x="785" y="504"/>
                    </a:lnTo>
                    <a:lnTo>
                      <a:pt x="786" y="588"/>
                    </a:lnTo>
                    <a:lnTo>
                      <a:pt x="787" y="504"/>
                    </a:lnTo>
                    <a:lnTo>
                      <a:pt x="787" y="504"/>
                    </a:lnTo>
                    <a:lnTo>
                      <a:pt x="789" y="420"/>
                    </a:lnTo>
                    <a:lnTo>
                      <a:pt x="790" y="588"/>
                    </a:lnTo>
                    <a:lnTo>
                      <a:pt x="790" y="504"/>
                    </a:lnTo>
                    <a:lnTo>
                      <a:pt x="791" y="588"/>
                    </a:lnTo>
                    <a:lnTo>
                      <a:pt x="792" y="588"/>
                    </a:lnTo>
                    <a:lnTo>
                      <a:pt x="792" y="420"/>
                    </a:lnTo>
                    <a:lnTo>
                      <a:pt x="793" y="588"/>
                    </a:lnTo>
                    <a:lnTo>
                      <a:pt x="794" y="588"/>
                    </a:lnTo>
                    <a:lnTo>
                      <a:pt x="796" y="588"/>
                    </a:lnTo>
                    <a:lnTo>
                      <a:pt x="797" y="588"/>
                    </a:lnTo>
                    <a:lnTo>
                      <a:pt x="798" y="504"/>
                    </a:lnTo>
                    <a:lnTo>
                      <a:pt x="799" y="504"/>
                    </a:lnTo>
                    <a:lnTo>
                      <a:pt x="800" y="336"/>
                    </a:lnTo>
                    <a:lnTo>
                      <a:pt x="801" y="504"/>
                    </a:lnTo>
                    <a:lnTo>
                      <a:pt x="801" y="588"/>
                    </a:lnTo>
                    <a:lnTo>
                      <a:pt x="802" y="420"/>
                    </a:lnTo>
                    <a:lnTo>
                      <a:pt x="803" y="504"/>
                    </a:lnTo>
                    <a:lnTo>
                      <a:pt x="803" y="420"/>
                    </a:lnTo>
                    <a:lnTo>
                      <a:pt x="804" y="420"/>
                    </a:lnTo>
                    <a:lnTo>
                      <a:pt x="805" y="504"/>
                    </a:lnTo>
                    <a:lnTo>
                      <a:pt x="806" y="504"/>
                    </a:lnTo>
                    <a:lnTo>
                      <a:pt x="806" y="420"/>
                    </a:lnTo>
                    <a:lnTo>
                      <a:pt x="807" y="336"/>
                    </a:lnTo>
                    <a:lnTo>
                      <a:pt x="808" y="420"/>
                    </a:lnTo>
                    <a:lnTo>
                      <a:pt x="808" y="588"/>
                    </a:lnTo>
                    <a:lnTo>
                      <a:pt x="809" y="504"/>
                    </a:lnTo>
                    <a:lnTo>
                      <a:pt x="810" y="420"/>
                    </a:lnTo>
                    <a:lnTo>
                      <a:pt x="810" y="504"/>
                    </a:lnTo>
                    <a:lnTo>
                      <a:pt x="811" y="504"/>
                    </a:lnTo>
                    <a:lnTo>
                      <a:pt x="812" y="336"/>
                    </a:lnTo>
                    <a:lnTo>
                      <a:pt x="813" y="504"/>
                    </a:lnTo>
                    <a:lnTo>
                      <a:pt x="813" y="588"/>
                    </a:lnTo>
                    <a:lnTo>
                      <a:pt x="814" y="588"/>
                    </a:lnTo>
                    <a:lnTo>
                      <a:pt x="815" y="420"/>
                    </a:lnTo>
                    <a:lnTo>
                      <a:pt x="815" y="504"/>
                    </a:lnTo>
                    <a:lnTo>
                      <a:pt x="817" y="420"/>
                    </a:lnTo>
                    <a:lnTo>
                      <a:pt x="818" y="504"/>
                    </a:lnTo>
                    <a:lnTo>
                      <a:pt x="819" y="588"/>
                    </a:lnTo>
                    <a:lnTo>
                      <a:pt x="819" y="504"/>
                    </a:lnTo>
                    <a:lnTo>
                      <a:pt x="820" y="588"/>
                    </a:lnTo>
                    <a:lnTo>
                      <a:pt x="821" y="420"/>
                    </a:lnTo>
                    <a:lnTo>
                      <a:pt x="822" y="504"/>
                    </a:lnTo>
                    <a:lnTo>
                      <a:pt x="822" y="504"/>
                    </a:lnTo>
                    <a:lnTo>
                      <a:pt x="823" y="588"/>
                    </a:lnTo>
                    <a:lnTo>
                      <a:pt x="824" y="588"/>
                    </a:lnTo>
                    <a:lnTo>
                      <a:pt x="824" y="420"/>
                    </a:lnTo>
                    <a:lnTo>
                      <a:pt x="825" y="504"/>
                    </a:lnTo>
                    <a:lnTo>
                      <a:pt x="826" y="252"/>
                    </a:lnTo>
                    <a:lnTo>
                      <a:pt x="827" y="0"/>
                    </a:lnTo>
                    <a:lnTo>
                      <a:pt x="828" y="588"/>
                    </a:lnTo>
                    <a:lnTo>
                      <a:pt x="829" y="504"/>
                    </a:lnTo>
                    <a:lnTo>
                      <a:pt x="829" y="588"/>
                    </a:lnTo>
                    <a:lnTo>
                      <a:pt x="830" y="420"/>
                    </a:lnTo>
                    <a:lnTo>
                      <a:pt x="831" y="588"/>
                    </a:lnTo>
                    <a:lnTo>
                      <a:pt x="831" y="420"/>
                    </a:lnTo>
                    <a:lnTo>
                      <a:pt x="832" y="588"/>
                    </a:lnTo>
                    <a:lnTo>
                      <a:pt x="833" y="504"/>
                    </a:lnTo>
                    <a:lnTo>
                      <a:pt x="833" y="504"/>
                    </a:lnTo>
                    <a:lnTo>
                      <a:pt x="834" y="420"/>
                    </a:lnTo>
                    <a:lnTo>
                      <a:pt x="835" y="504"/>
                    </a:lnTo>
                    <a:lnTo>
                      <a:pt x="836" y="588"/>
                    </a:lnTo>
                    <a:lnTo>
                      <a:pt x="837" y="420"/>
                    </a:lnTo>
                    <a:lnTo>
                      <a:pt x="838" y="420"/>
                    </a:lnTo>
                    <a:lnTo>
                      <a:pt x="838" y="588"/>
                    </a:lnTo>
                    <a:lnTo>
                      <a:pt x="839" y="504"/>
                    </a:lnTo>
                    <a:lnTo>
                      <a:pt x="840" y="504"/>
                    </a:lnTo>
                    <a:lnTo>
                      <a:pt x="841" y="588"/>
                    </a:lnTo>
                    <a:lnTo>
                      <a:pt x="842" y="420"/>
                    </a:lnTo>
                    <a:lnTo>
                      <a:pt x="842" y="504"/>
                    </a:lnTo>
                    <a:lnTo>
                      <a:pt x="843" y="504"/>
                    </a:lnTo>
                    <a:lnTo>
                      <a:pt x="845" y="504"/>
                    </a:lnTo>
                    <a:lnTo>
                      <a:pt x="845" y="420"/>
                    </a:lnTo>
                    <a:lnTo>
                      <a:pt x="846" y="420"/>
                    </a:lnTo>
                    <a:lnTo>
                      <a:pt x="847" y="336"/>
                    </a:lnTo>
                    <a:lnTo>
                      <a:pt x="847" y="420"/>
                    </a:lnTo>
                    <a:lnTo>
                      <a:pt x="848" y="504"/>
                    </a:lnTo>
                    <a:lnTo>
                      <a:pt x="849" y="252"/>
                    </a:lnTo>
                    <a:lnTo>
                      <a:pt x="849" y="420"/>
                    </a:lnTo>
                    <a:lnTo>
                      <a:pt x="850" y="504"/>
                    </a:lnTo>
                    <a:lnTo>
                      <a:pt x="852" y="420"/>
                    </a:lnTo>
                    <a:lnTo>
                      <a:pt x="852" y="504"/>
                    </a:lnTo>
                    <a:lnTo>
                      <a:pt x="853" y="504"/>
                    </a:lnTo>
                    <a:lnTo>
                      <a:pt x="854" y="588"/>
                    </a:lnTo>
                    <a:lnTo>
                      <a:pt x="854" y="336"/>
                    </a:lnTo>
                    <a:lnTo>
                      <a:pt x="855" y="588"/>
                    </a:lnTo>
                    <a:lnTo>
                      <a:pt x="856" y="504"/>
                    </a:lnTo>
                    <a:lnTo>
                      <a:pt x="856" y="588"/>
                    </a:lnTo>
                    <a:lnTo>
                      <a:pt x="857" y="504"/>
                    </a:lnTo>
                    <a:lnTo>
                      <a:pt x="858" y="420"/>
                    </a:lnTo>
                    <a:lnTo>
                      <a:pt x="858" y="588"/>
                    </a:lnTo>
                    <a:lnTo>
                      <a:pt x="859" y="504"/>
                    </a:lnTo>
                    <a:lnTo>
                      <a:pt x="860" y="504"/>
                    </a:lnTo>
                    <a:lnTo>
                      <a:pt x="861" y="588"/>
                    </a:lnTo>
                    <a:lnTo>
                      <a:pt x="861" y="252"/>
                    </a:lnTo>
                    <a:lnTo>
                      <a:pt x="862" y="588"/>
                    </a:lnTo>
                    <a:lnTo>
                      <a:pt x="863" y="504"/>
                    </a:lnTo>
                    <a:lnTo>
                      <a:pt x="864" y="588"/>
                    </a:lnTo>
                    <a:lnTo>
                      <a:pt x="865" y="504"/>
                    </a:lnTo>
                    <a:lnTo>
                      <a:pt x="865" y="504"/>
                    </a:lnTo>
                    <a:lnTo>
                      <a:pt x="866" y="588"/>
                    </a:lnTo>
                    <a:lnTo>
                      <a:pt x="867" y="588"/>
                    </a:lnTo>
                    <a:lnTo>
                      <a:pt x="868" y="252"/>
                    </a:lnTo>
                    <a:lnTo>
                      <a:pt x="869" y="588"/>
                    </a:lnTo>
                    <a:lnTo>
                      <a:pt x="870" y="588"/>
                    </a:lnTo>
                    <a:lnTo>
                      <a:pt x="870" y="504"/>
                    </a:lnTo>
                    <a:lnTo>
                      <a:pt x="871" y="336"/>
                    </a:lnTo>
                    <a:lnTo>
                      <a:pt x="872" y="504"/>
                    </a:lnTo>
                    <a:lnTo>
                      <a:pt x="872" y="588"/>
                    </a:lnTo>
                    <a:lnTo>
                      <a:pt x="874" y="504"/>
                    </a:lnTo>
                    <a:lnTo>
                      <a:pt x="875" y="420"/>
                    </a:lnTo>
                    <a:lnTo>
                      <a:pt x="875" y="336"/>
                    </a:lnTo>
                    <a:lnTo>
                      <a:pt x="876" y="504"/>
                    </a:lnTo>
                    <a:lnTo>
                      <a:pt x="877" y="504"/>
                    </a:lnTo>
                    <a:lnTo>
                      <a:pt x="878" y="504"/>
                    </a:lnTo>
                    <a:lnTo>
                      <a:pt x="879" y="420"/>
                    </a:lnTo>
                    <a:lnTo>
                      <a:pt x="881" y="504"/>
                    </a:lnTo>
                    <a:lnTo>
                      <a:pt x="882" y="336"/>
                    </a:lnTo>
                    <a:lnTo>
                      <a:pt x="883" y="504"/>
                    </a:lnTo>
                    <a:lnTo>
                      <a:pt x="884" y="588"/>
                    </a:lnTo>
                    <a:lnTo>
                      <a:pt x="884" y="336"/>
                    </a:lnTo>
                    <a:lnTo>
                      <a:pt x="885" y="420"/>
                    </a:lnTo>
                    <a:lnTo>
                      <a:pt x="886" y="504"/>
                    </a:lnTo>
                    <a:lnTo>
                      <a:pt x="886" y="252"/>
                    </a:lnTo>
                    <a:lnTo>
                      <a:pt x="887" y="504"/>
                    </a:lnTo>
                    <a:lnTo>
                      <a:pt x="888" y="504"/>
                    </a:lnTo>
                    <a:lnTo>
                      <a:pt x="888" y="588"/>
                    </a:lnTo>
                    <a:lnTo>
                      <a:pt x="889" y="504"/>
                    </a:lnTo>
                    <a:lnTo>
                      <a:pt x="890" y="420"/>
                    </a:lnTo>
                    <a:lnTo>
                      <a:pt x="891" y="504"/>
                    </a:lnTo>
                    <a:lnTo>
                      <a:pt x="892" y="504"/>
                    </a:lnTo>
                    <a:lnTo>
                      <a:pt x="893" y="336"/>
                    </a:lnTo>
                    <a:lnTo>
                      <a:pt x="893" y="588"/>
                    </a:lnTo>
                    <a:lnTo>
                      <a:pt x="894" y="336"/>
                    </a:lnTo>
                    <a:lnTo>
                      <a:pt x="895" y="588"/>
                    </a:lnTo>
                    <a:lnTo>
                      <a:pt x="895" y="420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8" name="Rectangle 970"/>
              <p:cNvSpPr>
                <a:spLocks noChangeArrowheads="1"/>
              </p:cNvSpPr>
              <p:nvPr/>
            </p:nvSpPr>
            <p:spPr bwMode="auto">
              <a:xfrm>
                <a:off x="3509236" y="2385473"/>
                <a:ext cx="1046825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Retention time (min)</a:t>
                </a:r>
                <a:endParaRPr kumimoji="0" lang="en-US" altLang="en-US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019" name="Rectangle 970"/>
            <p:cNvSpPr>
              <a:spLocks noChangeArrowheads="1"/>
            </p:cNvSpPr>
            <p:nvPr/>
          </p:nvSpPr>
          <p:spPr bwMode="auto">
            <a:xfrm>
              <a:off x="5308264" y="2379507"/>
              <a:ext cx="104682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Retention time (min)</a:t>
              </a:r>
              <a:endParaRPr kumimoji="0" lang="en-US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029" name="Group 3028"/>
            <p:cNvGrpSpPr/>
            <p:nvPr/>
          </p:nvGrpSpPr>
          <p:grpSpPr>
            <a:xfrm>
              <a:off x="1128224" y="2523972"/>
              <a:ext cx="1936291" cy="1538455"/>
              <a:chOff x="1039306" y="2523972"/>
              <a:chExt cx="1936291" cy="1538455"/>
            </a:xfrm>
          </p:grpSpPr>
          <p:sp>
            <p:nvSpPr>
              <p:cNvPr id="2845" name="Rectangle 1947"/>
              <p:cNvSpPr>
                <a:spLocks noChangeArrowheads="1"/>
              </p:cNvSpPr>
              <p:nvPr/>
            </p:nvSpPr>
            <p:spPr bwMode="auto">
              <a:xfrm>
                <a:off x="1548643" y="2583279"/>
                <a:ext cx="1426954" cy="11969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0" name="Line 1952"/>
              <p:cNvSpPr>
                <a:spLocks noChangeShapeType="1"/>
              </p:cNvSpPr>
              <p:nvPr/>
            </p:nvSpPr>
            <p:spPr bwMode="auto">
              <a:xfrm>
                <a:off x="1548643" y="3780254"/>
                <a:ext cx="142695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1" name="Line 1953"/>
              <p:cNvSpPr>
                <a:spLocks noChangeShapeType="1"/>
              </p:cNvSpPr>
              <p:nvPr/>
            </p:nvSpPr>
            <p:spPr bwMode="auto">
              <a:xfrm>
                <a:off x="1550133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2" name="Line 1954"/>
              <p:cNvSpPr>
                <a:spLocks noChangeShapeType="1"/>
              </p:cNvSpPr>
              <p:nvPr/>
            </p:nvSpPr>
            <p:spPr bwMode="auto">
              <a:xfrm>
                <a:off x="1597797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3" name="Line 1955"/>
              <p:cNvSpPr>
                <a:spLocks noChangeShapeType="1"/>
              </p:cNvSpPr>
              <p:nvPr/>
            </p:nvSpPr>
            <p:spPr bwMode="auto">
              <a:xfrm>
                <a:off x="1643972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4" name="Line 1956"/>
              <p:cNvSpPr>
                <a:spLocks noChangeShapeType="1"/>
              </p:cNvSpPr>
              <p:nvPr/>
            </p:nvSpPr>
            <p:spPr bwMode="auto">
              <a:xfrm>
                <a:off x="1691636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5" name="Line 1957"/>
              <p:cNvSpPr>
                <a:spLocks noChangeShapeType="1"/>
              </p:cNvSpPr>
              <p:nvPr/>
            </p:nvSpPr>
            <p:spPr bwMode="auto">
              <a:xfrm>
                <a:off x="1739301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6" name="Line 1958"/>
              <p:cNvSpPr>
                <a:spLocks noChangeShapeType="1"/>
              </p:cNvSpPr>
              <p:nvPr/>
            </p:nvSpPr>
            <p:spPr bwMode="auto">
              <a:xfrm>
                <a:off x="1786965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7" name="Line 1959"/>
              <p:cNvSpPr>
                <a:spLocks noChangeShapeType="1"/>
              </p:cNvSpPr>
              <p:nvPr/>
            </p:nvSpPr>
            <p:spPr bwMode="auto">
              <a:xfrm>
                <a:off x="1834630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8" name="Line 1960"/>
              <p:cNvSpPr>
                <a:spLocks noChangeShapeType="1"/>
              </p:cNvSpPr>
              <p:nvPr/>
            </p:nvSpPr>
            <p:spPr bwMode="auto">
              <a:xfrm>
                <a:off x="1883784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9" name="Line 1961"/>
              <p:cNvSpPr>
                <a:spLocks noChangeShapeType="1"/>
              </p:cNvSpPr>
              <p:nvPr/>
            </p:nvSpPr>
            <p:spPr bwMode="auto">
              <a:xfrm>
                <a:off x="1929958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0" name="Line 1962"/>
              <p:cNvSpPr>
                <a:spLocks noChangeShapeType="1"/>
              </p:cNvSpPr>
              <p:nvPr/>
            </p:nvSpPr>
            <p:spPr bwMode="auto">
              <a:xfrm>
                <a:off x="1977623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1" name="Line 1963"/>
              <p:cNvSpPr>
                <a:spLocks noChangeShapeType="1"/>
              </p:cNvSpPr>
              <p:nvPr/>
            </p:nvSpPr>
            <p:spPr bwMode="auto">
              <a:xfrm>
                <a:off x="2025287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2" name="Line 1964"/>
              <p:cNvSpPr>
                <a:spLocks noChangeShapeType="1"/>
              </p:cNvSpPr>
              <p:nvPr/>
            </p:nvSpPr>
            <p:spPr bwMode="auto">
              <a:xfrm>
                <a:off x="2072952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3" name="Line 1965"/>
              <p:cNvSpPr>
                <a:spLocks noChangeShapeType="1"/>
              </p:cNvSpPr>
              <p:nvPr/>
            </p:nvSpPr>
            <p:spPr bwMode="auto">
              <a:xfrm>
                <a:off x="2120616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4" name="Line 1966"/>
              <p:cNvSpPr>
                <a:spLocks noChangeShapeType="1"/>
              </p:cNvSpPr>
              <p:nvPr/>
            </p:nvSpPr>
            <p:spPr bwMode="auto">
              <a:xfrm>
                <a:off x="2168281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5" name="Line 1967"/>
              <p:cNvSpPr>
                <a:spLocks noChangeShapeType="1"/>
              </p:cNvSpPr>
              <p:nvPr/>
            </p:nvSpPr>
            <p:spPr bwMode="auto">
              <a:xfrm>
                <a:off x="2215945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6" name="Line 1968"/>
              <p:cNvSpPr>
                <a:spLocks noChangeShapeType="1"/>
              </p:cNvSpPr>
              <p:nvPr/>
            </p:nvSpPr>
            <p:spPr bwMode="auto">
              <a:xfrm>
                <a:off x="2262120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7" name="Line 1969"/>
              <p:cNvSpPr>
                <a:spLocks noChangeShapeType="1"/>
              </p:cNvSpPr>
              <p:nvPr/>
            </p:nvSpPr>
            <p:spPr bwMode="auto">
              <a:xfrm>
                <a:off x="2309785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8" name="Line 1970"/>
              <p:cNvSpPr>
                <a:spLocks noChangeShapeType="1"/>
              </p:cNvSpPr>
              <p:nvPr/>
            </p:nvSpPr>
            <p:spPr bwMode="auto">
              <a:xfrm>
                <a:off x="2357449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9" name="Line 1971"/>
              <p:cNvSpPr>
                <a:spLocks noChangeShapeType="1"/>
              </p:cNvSpPr>
              <p:nvPr/>
            </p:nvSpPr>
            <p:spPr bwMode="auto">
              <a:xfrm>
                <a:off x="2405114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0" name="Line 1972"/>
              <p:cNvSpPr>
                <a:spLocks noChangeShapeType="1"/>
              </p:cNvSpPr>
              <p:nvPr/>
            </p:nvSpPr>
            <p:spPr bwMode="auto">
              <a:xfrm>
                <a:off x="2452778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1" name="Line 1973"/>
              <p:cNvSpPr>
                <a:spLocks noChangeShapeType="1"/>
              </p:cNvSpPr>
              <p:nvPr/>
            </p:nvSpPr>
            <p:spPr bwMode="auto">
              <a:xfrm>
                <a:off x="2500443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2" name="Line 1974"/>
              <p:cNvSpPr>
                <a:spLocks noChangeShapeType="1"/>
              </p:cNvSpPr>
              <p:nvPr/>
            </p:nvSpPr>
            <p:spPr bwMode="auto">
              <a:xfrm>
                <a:off x="2546617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3" name="Line 1975"/>
              <p:cNvSpPr>
                <a:spLocks noChangeShapeType="1"/>
              </p:cNvSpPr>
              <p:nvPr/>
            </p:nvSpPr>
            <p:spPr bwMode="auto">
              <a:xfrm>
                <a:off x="2594281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4" name="Line 1976"/>
              <p:cNvSpPr>
                <a:spLocks noChangeShapeType="1"/>
              </p:cNvSpPr>
              <p:nvPr/>
            </p:nvSpPr>
            <p:spPr bwMode="auto">
              <a:xfrm>
                <a:off x="2643436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5" name="Line 1977"/>
              <p:cNvSpPr>
                <a:spLocks noChangeShapeType="1"/>
              </p:cNvSpPr>
              <p:nvPr/>
            </p:nvSpPr>
            <p:spPr bwMode="auto">
              <a:xfrm>
                <a:off x="2691100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6" name="Line 1978"/>
              <p:cNvSpPr>
                <a:spLocks noChangeShapeType="1"/>
              </p:cNvSpPr>
              <p:nvPr/>
            </p:nvSpPr>
            <p:spPr bwMode="auto">
              <a:xfrm>
                <a:off x="2738765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7" name="Line 1979"/>
              <p:cNvSpPr>
                <a:spLocks noChangeShapeType="1"/>
              </p:cNvSpPr>
              <p:nvPr/>
            </p:nvSpPr>
            <p:spPr bwMode="auto">
              <a:xfrm>
                <a:off x="2786429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8" name="Line 1980"/>
              <p:cNvSpPr>
                <a:spLocks noChangeShapeType="1"/>
              </p:cNvSpPr>
              <p:nvPr/>
            </p:nvSpPr>
            <p:spPr bwMode="auto">
              <a:xfrm>
                <a:off x="2832604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9" name="Line 1981"/>
              <p:cNvSpPr>
                <a:spLocks noChangeShapeType="1"/>
              </p:cNvSpPr>
              <p:nvPr/>
            </p:nvSpPr>
            <p:spPr bwMode="auto">
              <a:xfrm>
                <a:off x="2880268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0" name="Line 1982"/>
              <p:cNvSpPr>
                <a:spLocks noChangeShapeType="1"/>
              </p:cNvSpPr>
              <p:nvPr/>
            </p:nvSpPr>
            <p:spPr bwMode="auto">
              <a:xfrm>
                <a:off x="2927932" y="3780254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1" name="Line 1983"/>
              <p:cNvSpPr>
                <a:spLocks noChangeShapeType="1"/>
              </p:cNvSpPr>
              <p:nvPr/>
            </p:nvSpPr>
            <p:spPr bwMode="auto">
              <a:xfrm>
                <a:off x="1550133" y="378025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2" name="Line 1984"/>
              <p:cNvSpPr>
                <a:spLocks noChangeShapeType="1"/>
              </p:cNvSpPr>
              <p:nvPr/>
            </p:nvSpPr>
            <p:spPr bwMode="auto">
              <a:xfrm>
                <a:off x="1643972" y="378025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3" name="Line 1985"/>
              <p:cNvSpPr>
                <a:spLocks noChangeShapeType="1"/>
              </p:cNvSpPr>
              <p:nvPr/>
            </p:nvSpPr>
            <p:spPr bwMode="auto">
              <a:xfrm>
                <a:off x="1739301" y="378025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4" name="Line 1986"/>
              <p:cNvSpPr>
                <a:spLocks noChangeShapeType="1"/>
              </p:cNvSpPr>
              <p:nvPr/>
            </p:nvSpPr>
            <p:spPr bwMode="auto">
              <a:xfrm>
                <a:off x="1834630" y="378025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5" name="Line 1987"/>
              <p:cNvSpPr>
                <a:spLocks noChangeShapeType="1"/>
              </p:cNvSpPr>
              <p:nvPr/>
            </p:nvSpPr>
            <p:spPr bwMode="auto">
              <a:xfrm>
                <a:off x="1929958" y="378025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6" name="Line 1988"/>
              <p:cNvSpPr>
                <a:spLocks noChangeShapeType="1"/>
              </p:cNvSpPr>
              <p:nvPr/>
            </p:nvSpPr>
            <p:spPr bwMode="auto">
              <a:xfrm>
                <a:off x="2025287" y="378025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7" name="Line 1989"/>
              <p:cNvSpPr>
                <a:spLocks noChangeShapeType="1"/>
              </p:cNvSpPr>
              <p:nvPr/>
            </p:nvSpPr>
            <p:spPr bwMode="auto">
              <a:xfrm>
                <a:off x="2120616" y="378025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8" name="Line 1990"/>
              <p:cNvSpPr>
                <a:spLocks noChangeShapeType="1"/>
              </p:cNvSpPr>
              <p:nvPr/>
            </p:nvSpPr>
            <p:spPr bwMode="auto">
              <a:xfrm>
                <a:off x="2215945" y="378025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9" name="Line 1991"/>
              <p:cNvSpPr>
                <a:spLocks noChangeShapeType="1"/>
              </p:cNvSpPr>
              <p:nvPr/>
            </p:nvSpPr>
            <p:spPr bwMode="auto">
              <a:xfrm>
                <a:off x="2309785" y="378025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0" name="Line 1992"/>
              <p:cNvSpPr>
                <a:spLocks noChangeShapeType="1"/>
              </p:cNvSpPr>
              <p:nvPr/>
            </p:nvSpPr>
            <p:spPr bwMode="auto">
              <a:xfrm>
                <a:off x="2405114" y="378025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1" name="Line 1993"/>
              <p:cNvSpPr>
                <a:spLocks noChangeShapeType="1"/>
              </p:cNvSpPr>
              <p:nvPr/>
            </p:nvSpPr>
            <p:spPr bwMode="auto">
              <a:xfrm>
                <a:off x="2500443" y="378025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2" name="Line 1994"/>
              <p:cNvSpPr>
                <a:spLocks noChangeShapeType="1"/>
              </p:cNvSpPr>
              <p:nvPr/>
            </p:nvSpPr>
            <p:spPr bwMode="auto">
              <a:xfrm>
                <a:off x="2594281" y="378025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3" name="Line 1995"/>
              <p:cNvSpPr>
                <a:spLocks noChangeShapeType="1"/>
              </p:cNvSpPr>
              <p:nvPr/>
            </p:nvSpPr>
            <p:spPr bwMode="auto">
              <a:xfrm>
                <a:off x="2691100" y="378025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4" name="Line 1996"/>
              <p:cNvSpPr>
                <a:spLocks noChangeShapeType="1"/>
              </p:cNvSpPr>
              <p:nvPr/>
            </p:nvSpPr>
            <p:spPr bwMode="auto">
              <a:xfrm>
                <a:off x="2786429" y="378025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5" name="Line 1997"/>
              <p:cNvSpPr>
                <a:spLocks noChangeShapeType="1"/>
              </p:cNvSpPr>
              <p:nvPr/>
            </p:nvSpPr>
            <p:spPr bwMode="auto">
              <a:xfrm>
                <a:off x="2880268" y="378025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2" name="Line 2014"/>
              <p:cNvSpPr>
                <a:spLocks noChangeShapeType="1"/>
              </p:cNvSpPr>
              <p:nvPr/>
            </p:nvSpPr>
            <p:spPr bwMode="auto">
              <a:xfrm flipV="1">
                <a:off x="1548643" y="2583279"/>
                <a:ext cx="0" cy="11969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3" name="Line 2015"/>
              <p:cNvSpPr>
                <a:spLocks noChangeShapeType="1"/>
              </p:cNvSpPr>
              <p:nvPr/>
            </p:nvSpPr>
            <p:spPr bwMode="auto">
              <a:xfrm flipH="1">
                <a:off x="1547154" y="378025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4" name="Line 2016"/>
              <p:cNvSpPr>
                <a:spLocks noChangeShapeType="1"/>
              </p:cNvSpPr>
              <p:nvPr/>
            </p:nvSpPr>
            <p:spPr bwMode="auto">
              <a:xfrm flipH="1">
                <a:off x="1547154" y="375961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5" name="Line 2017"/>
              <p:cNvSpPr>
                <a:spLocks noChangeShapeType="1"/>
              </p:cNvSpPr>
              <p:nvPr/>
            </p:nvSpPr>
            <p:spPr bwMode="auto">
              <a:xfrm flipH="1">
                <a:off x="1547154" y="3737391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6" name="Line 2018"/>
              <p:cNvSpPr>
                <a:spLocks noChangeShapeType="1"/>
              </p:cNvSpPr>
              <p:nvPr/>
            </p:nvSpPr>
            <p:spPr bwMode="auto">
              <a:xfrm flipH="1">
                <a:off x="1547154" y="371516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7" name="Line 2019"/>
              <p:cNvSpPr>
                <a:spLocks noChangeShapeType="1"/>
              </p:cNvSpPr>
              <p:nvPr/>
            </p:nvSpPr>
            <p:spPr bwMode="auto">
              <a:xfrm flipH="1">
                <a:off x="1547154" y="3694529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8" name="Line 2020"/>
              <p:cNvSpPr>
                <a:spLocks noChangeShapeType="1"/>
              </p:cNvSpPr>
              <p:nvPr/>
            </p:nvSpPr>
            <p:spPr bwMode="auto">
              <a:xfrm flipH="1">
                <a:off x="1547154" y="367230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9" name="Line 2021"/>
              <p:cNvSpPr>
                <a:spLocks noChangeShapeType="1"/>
              </p:cNvSpPr>
              <p:nvPr/>
            </p:nvSpPr>
            <p:spPr bwMode="auto">
              <a:xfrm flipH="1">
                <a:off x="1547154" y="365166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0" name="Line 2022"/>
              <p:cNvSpPr>
                <a:spLocks noChangeShapeType="1"/>
              </p:cNvSpPr>
              <p:nvPr/>
            </p:nvSpPr>
            <p:spPr bwMode="auto">
              <a:xfrm flipH="1">
                <a:off x="1547154" y="3629441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1" name="Line 2023"/>
              <p:cNvSpPr>
                <a:spLocks noChangeShapeType="1"/>
              </p:cNvSpPr>
              <p:nvPr/>
            </p:nvSpPr>
            <p:spPr bwMode="auto">
              <a:xfrm flipH="1">
                <a:off x="1547154" y="360721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2" name="Line 2024"/>
              <p:cNvSpPr>
                <a:spLocks noChangeShapeType="1"/>
              </p:cNvSpPr>
              <p:nvPr/>
            </p:nvSpPr>
            <p:spPr bwMode="auto">
              <a:xfrm flipH="1">
                <a:off x="1547154" y="3586579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3" name="Line 2025"/>
              <p:cNvSpPr>
                <a:spLocks noChangeShapeType="1"/>
              </p:cNvSpPr>
              <p:nvPr/>
            </p:nvSpPr>
            <p:spPr bwMode="auto">
              <a:xfrm flipH="1">
                <a:off x="1547154" y="356435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4" name="Line 2026"/>
              <p:cNvSpPr>
                <a:spLocks noChangeShapeType="1"/>
              </p:cNvSpPr>
              <p:nvPr/>
            </p:nvSpPr>
            <p:spPr bwMode="auto">
              <a:xfrm flipH="1">
                <a:off x="1547154" y="354371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5" name="Line 2027"/>
              <p:cNvSpPr>
                <a:spLocks noChangeShapeType="1"/>
              </p:cNvSpPr>
              <p:nvPr/>
            </p:nvSpPr>
            <p:spPr bwMode="auto">
              <a:xfrm flipH="1">
                <a:off x="1547154" y="3521491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6" name="Line 2028"/>
              <p:cNvSpPr>
                <a:spLocks noChangeShapeType="1"/>
              </p:cNvSpPr>
              <p:nvPr/>
            </p:nvSpPr>
            <p:spPr bwMode="auto">
              <a:xfrm flipH="1">
                <a:off x="1547154" y="349926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7" name="Line 2029"/>
              <p:cNvSpPr>
                <a:spLocks noChangeShapeType="1"/>
              </p:cNvSpPr>
              <p:nvPr/>
            </p:nvSpPr>
            <p:spPr bwMode="auto">
              <a:xfrm flipH="1">
                <a:off x="1547154" y="3478629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8" name="Line 2030"/>
              <p:cNvSpPr>
                <a:spLocks noChangeShapeType="1"/>
              </p:cNvSpPr>
              <p:nvPr/>
            </p:nvSpPr>
            <p:spPr bwMode="auto">
              <a:xfrm flipH="1">
                <a:off x="1547154" y="345640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9" name="Line 2031"/>
              <p:cNvSpPr>
                <a:spLocks noChangeShapeType="1"/>
              </p:cNvSpPr>
              <p:nvPr/>
            </p:nvSpPr>
            <p:spPr bwMode="auto">
              <a:xfrm flipH="1">
                <a:off x="1547154" y="343576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0" name="Line 2032"/>
              <p:cNvSpPr>
                <a:spLocks noChangeShapeType="1"/>
              </p:cNvSpPr>
              <p:nvPr/>
            </p:nvSpPr>
            <p:spPr bwMode="auto">
              <a:xfrm flipH="1">
                <a:off x="1547154" y="3413541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1" name="Line 2033"/>
              <p:cNvSpPr>
                <a:spLocks noChangeShapeType="1"/>
              </p:cNvSpPr>
              <p:nvPr/>
            </p:nvSpPr>
            <p:spPr bwMode="auto">
              <a:xfrm flipH="1">
                <a:off x="1547154" y="339131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2" name="Line 2034"/>
              <p:cNvSpPr>
                <a:spLocks noChangeShapeType="1"/>
              </p:cNvSpPr>
              <p:nvPr/>
            </p:nvSpPr>
            <p:spPr bwMode="auto">
              <a:xfrm flipH="1">
                <a:off x="1547154" y="3370679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3" name="Line 2035"/>
              <p:cNvSpPr>
                <a:spLocks noChangeShapeType="1"/>
              </p:cNvSpPr>
              <p:nvPr/>
            </p:nvSpPr>
            <p:spPr bwMode="auto">
              <a:xfrm flipH="1">
                <a:off x="1547154" y="334845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4" name="Line 2036"/>
              <p:cNvSpPr>
                <a:spLocks noChangeShapeType="1"/>
              </p:cNvSpPr>
              <p:nvPr/>
            </p:nvSpPr>
            <p:spPr bwMode="auto">
              <a:xfrm flipH="1">
                <a:off x="1547154" y="332781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5" name="Line 2037"/>
              <p:cNvSpPr>
                <a:spLocks noChangeShapeType="1"/>
              </p:cNvSpPr>
              <p:nvPr/>
            </p:nvSpPr>
            <p:spPr bwMode="auto">
              <a:xfrm flipH="1">
                <a:off x="1547154" y="3305591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6" name="Line 2038"/>
              <p:cNvSpPr>
                <a:spLocks noChangeShapeType="1"/>
              </p:cNvSpPr>
              <p:nvPr/>
            </p:nvSpPr>
            <p:spPr bwMode="auto">
              <a:xfrm flipH="1">
                <a:off x="1547154" y="328336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7" name="Line 2039"/>
              <p:cNvSpPr>
                <a:spLocks noChangeShapeType="1"/>
              </p:cNvSpPr>
              <p:nvPr/>
            </p:nvSpPr>
            <p:spPr bwMode="auto">
              <a:xfrm flipH="1">
                <a:off x="1547154" y="3262729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8" name="Line 2040"/>
              <p:cNvSpPr>
                <a:spLocks noChangeShapeType="1"/>
              </p:cNvSpPr>
              <p:nvPr/>
            </p:nvSpPr>
            <p:spPr bwMode="auto">
              <a:xfrm flipH="1">
                <a:off x="1547154" y="324050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9" name="Line 2041"/>
              <p:cNvSpPr>
                <a:spLocks noChangeShapeType="1"/>
              </p:cNvSpPr>
              <p:nvPr/>
            </p:nvSpPr>
            <p:spPr bwMode="auto">
              <a:xfrm flipH="1">
                <a:off x="1547154" y="321986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0" name="Line 2042"/>
              <p:cNvSpPr>
                <a:spLocks noChangeShapeType="1"/>
              </p:cNvSpPr>
              <p:nvPr/>
            </p:nvSpPr>
            <p:spPr bwMode="auto">
              <a:xfrm flipH="1">
                <a:off x="1547154" y="3197641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1" name="Line 2043"/>
              <p:cNvSpPr>
                <a:spLocks noChangeShapeType="1"/>
              </p:cNvSpPr>
              <p:nvPr/>
            </p:nvSpPr>
            <p:spPr bwMode="auto">
              <a:xfrm flipH="1">
                <a:off x="1547154" y="317700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2" name="Line 2044"/>
              <p:cNvSpPr>
                <a:spLocks noChangeShapeType="1"/>
              </p:cNvSpPr>
              <p:nvPr/>
            </p:nvSpPr>
            <p:spPr bwMode="auto">
              <a:xfrm flipH="1">
                <a:off x="1547154" y="3154779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3" name="Line 2045"/>
              <p:cNvSpPr>
                <a:spLocks noChangeShapeType="1"/>
              </p:cNvSpPr>
              <p:nvPr/>
            </p:nvSpPr>
            <p:spPr bwMode="auto">
              <a:xfrm flipH="1">
                <a:off x="1547154" y="313255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4" name="Line 2046"/>
              <p:cNvSpPr>
                <a:spLocks noChangeShapeType="1"/>
              </p:cNvSpPr>
              <p:nvPr/>
            </p:nvSpPr>
            <p:spPr bwMode="auto">
              <a:xfrm flipH="1">
                <a:off x="1547154" y="311191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5" name="Line 2047"/>
              <p:cNvSpPr>
                <a:spLocks noChangeShapeType="1"/>
              </p:cNvSpPr>
              <p:nvPr/>
            </p:nvSpPr>
            <p:spPr bwMode="auto">
              <a:xfrm flipH="1">
                <a:off x="1547154" y="3089691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6" name="Line 2048"/>
              <p:cNvSpPr>
                <a:spLocks noChangeShapeType="1"/>
              </p:cNvSpPr>
              <p:nvPr/>
            </p:nvSpPr>
            <p:spPr bwMode="auto">
              <a:xfrm flipH="1">
                <a:off x="1547154" y="306905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7" name="Line 2049"/>
              <p:cNvSpPr>
                <a:spLocks noChangeShapeType="1"/>
              </p:cNvSpPr>
              <p:nvPr/>
            </p:nvSpPr>
            <p:spPr bwMode="auto">
              <a:xfrm flipH="1">
                <a:off x="1547154" y="3046829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8" name="Line 2050"/>
              <p:cNvSpPr>
                <a:spLocks noChangeShapeType="1"/>
              </p:cNvSpPr>
              <p:nvPr/>
            </p:nvSpPr>
            <p:spPr bwMode="auto">
              <a:xfrm flipH="1">
                <a:off x="1547154" y="302460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9" name="Line 2051"/>
              <p:cNvSpPr>
                <a:spLocks noChangeShapeType="1"/>
              </p:cNvSpPr>
              <p:nvPr/>
            </p:nvSpPr>
            <p:spPr bwMode="auto">
              <a:xfrm flipH="1">
                <a:off x="1547154" y="300396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0" name="Line 2052"/>
              <p:cNvSpPr>
                <a:spLocks noChangeShapeType="1"/>
              </p:cNvSpPr>
              <p:nvPr/>
            </p:nvSpPr>
            <p:spPr bwMode="auto">
              <a:xfrm flipH="1">
                <a:off x="1547154" y="2981741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1" name="Line 2053"/>
              <p:cNvSpPr>
                <a:spLocks noChangeShapeType="1"/>
              </p:cNvSpPr>
              <p:nvPr/>
            </p:nvSpPr>
            <p:spPr bwMode="auto">
              <a:xfrm flipH="1">
                <a:off x="1547154" y="296110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2" name="Line 2054"/>
              <p:cNvSpPr>
                <a:spLocks noChangeShapeType="1"/>
              </p:cNvSpPr>
              <p:nvPr/>
            </p:nvSpPr>
            <p:spPr bwMode="auto">
              <a:xfrm flipH="1">
                <a:off x="1547154" y="2938879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3" name="Line 2055"/>
              <p:cNvSpPr>
                <a:spLocks noChangeShapeType="1"/>
              </p:cNvSpPr>
              <p:nvPr/>
            </p:nvSpPr>
            <p:spPr bwMode="auto">
              <a:xfrm flipH="1">
                <a:off x="1547154" y="291665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4" name="Line 2056"/>
              <p:cNvSpPr>
                <a:spLocks noChangeShapeType="1"/>
              </p:cNvSpPr>
              <p:nvPr/>
            </p:nvSpPr>
            <p:spPr bwMode="auto">
              <a:xfrm flipH="1">
                <a:off x="1547154" y="289601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5" name="Line 2057"/>
              <p:cNvSpPr>
                <a:spLocks noChangeShapeType="1"/>
              </p:cNvSpPr>
              <p:nvPr/>
            </p:nvSpPr>
            <p:spPr bwMode="auto">
              <a:xfrm flipH="1">
                <a:off x="1547154" y="2873791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6" name="Line 2058"/>
              <p:cNvSpPr>
                <a:spLocks noChangeShapeType="1"/>
              </p:cNvSpPr>
              <p:nvPr/>
            </p:nvSpPr>
            <p:spPr bwMode="auto">
              <a:xfrm flipH="1">
                <a:off x="1547154" y="285315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7" name="Line 2059"/>
              <p:cNvSpPr>
                <a:spLocks noChangeShapeType="1"/>
              </p:cNvSpPr>
              <p:nvPr/>
            </p:nvSpPr>
            <p:spPr bwMode="auto">
              <a:xfrm flipH="1">
                <a:off x="1547154" y="2830929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8" name="Line 2060"/>
              <p:cNvSpPr>
                <a:spLocks noChangeShapeType="1"/>
              </p:cNvSpPr>
              <p:nvPr/>
            </p:nvSpPr>
            <p:spPr bwMode="auto">
              <a:xfrm flipH="1">
                <a:off x="1547154" y="280870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9" name="Line 2061"/>
              <p:cNvSpPr>
                <a:spLocks noChangeShapeType="1"/>
              </p:cNvSpPr>
              <p:nvPr/>
            </p:nvSpPr>
            <p:spPr bwMode="auto">
              <a:xfrm flipH="1">
                <a:off x="1547154" y="278806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0" name="Line 2062"/>
              <p:cNvSpPr>
                <a:spLocks noChangeShapeType="1"/>
              </p:cNvSpPr>
              <p:nvPr/>
            </p:nvSpPr>
            <p:spPr bwMode="auto">
              <a:xfrm flipH="1">
                <a:off x="1547154" y="2765841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1" name="Line 2063"/>
              <p:cNvSpPr>
                <a:spLocks noChangeShapeType="1"/>
              </p:cNvSpPr>
              <p:nvPr/>
            </p:nvSpPr>
            <p:spPr bwMode="auto">
              <a:xfrm flipH="1">
                <a:off x="1547154" y="274520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2" name="Line 2064"/>
              <p:cNvSpPr>
                <a:spLocks noChangeShapeType="1"/>
              </p:cNvSpPr>
              <p:nvPr/>
            </p:nvSpPr>
            <p:spPr bwMode="auto">
              <a:xfrm flipH="1">
                <a:off x="1547154" y="2722979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3" name="Line 2065"/>
              <p:cNvSpPr>
                <a:spLocks noChangeShapeType="1"/>
              </p:cNvSpPr>
              <p:nvPr/>
            </p:nvSpPr>
            <p:spPr bwMode="auto">
              <a:xfrm flipH="1">
                <a:off x="1547154" y="270075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4" name="Line 2066"/>
              <p:cNvSpPr>
                <a:spLocks noChangeShapeType="1"/>
              </p:cNvSpPr>
              <p:nvPr/>
            </p:nvSpPr>
            <p:spPr bwMode="auto">
              <a:xfrm flipH="1">
                <a:off x="1547154" y="2680116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5" name="Line 2067"/>
              <p:cNvSpPr>
                <a:spLocks noChangeShapeType="1"/>
              </p:cNvSpPr>
              <p:nvPr/>
            </p:nvSpPr>
            <p:spPr bwMode="auto">
              <a:xfrm flipH="1">
                <a:off x="1547154" y="2657891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6" name="Line 2068"/>
              <p:cNvSpPr>
                <a:spLocks noChangeShapeType="1"/>
              </p:cNvSpPr>
              <p:nvPr/>
            </p:nvSpPr>
            <p:spPr bwMode="auto">
              <a:xfrm flipH="1">
                <a:off x="1547154" y="263725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7" name="Line 2069"/>
              <p:cNvSpPr>
                <a:spLocks noChangeShapeType="1"/>
              </p:cNvSpPr>
              <p:nvPr/>
            </p:nvSpPr>
            <p:spPr bwMode="auto">
              <a:xfrm flipH="1">
                <a:off x="1547154" y="2615029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8" name="Line 2070"/>
              <p:cNvSpPr>
                <a:spLocks noChangeShapeType="1"/>
              </p:cNvSpPr>
              <p:nvPr/>
            </p:nvSpPr>
            <p:spPr bwMode="auto">
              <a:xfrm flipH="1">
                <a:off x="1547154" y="2592804"/>
                <a:ext cx="149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9" name="Line 2071"/>
              <p:cNvSpPr>
                <a:spLocks noChangeShapeType="1"/>
              </p:cNvSpPr>
              <p:nvPr/>
            </p:nvSpPr>
            <p:spPr bwMode="auto">
              <a:xfrm flipH="1">
                <a:off x="1544175" y="3780254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0" name="Line 2072"/>
              <p:cNvSpPr>
                <a:spLocks noChangeShapeType="1"/>
              </p:cNvSpPr>
              <p:nvPr/>
            </p:nvSpPr>
            <p:spPr bwMode="auto">
              <a:xfrm flipH="1">
                <a:off x="1544175" y="3672304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" name="Line 2073"/>
              <p:cNvSpPr>
                <a:spLocks noChangeShapeType="1"/>
              </p:cNvSpPr>
              <p:nvPr/>
            </p:nvSpPr>
            <p:spPr bwMode="auto">
              <a:xfrm flipH="1">
                <a:off x="1544175" y="3564354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2" name="Line 2074"/>
              <p:cNvSpPr>
                <a:spLocks noChangeShapeType="1"/>
              </p:cNvSpPr>
              <p:nvPr/>
            </p:nvSpPr>
            <p:spPr bwMode="auto">
              <a:xfrm flipH="1">
                <a:off x="1544175" y="3456404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" name="Line 2075"/>
              <p:cNvSpPr>
                <a:spLocks noChangeShapeType="1"/>
              </p:cNvSpPr>
              <p:nvPr/>
            </p:nvSpPr>
            <p:spPr bwMode="auto">
              <a:xfrm flipH="1">
                <a:off x="1544175" y="3348454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4" name="Line 2076"/>
              <p:cNvSpPr>
                <a:spLocks noChangeShapeType="1"/>
              </p:cNvSpPr>
              <p:nvPr/>
            </p:nvSpPr>
            <p:spPr bwMode="auto">
              <a:xfrm flipH="1">
                <a:off x="1544175" y="3240504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5" name="Line 2077"/>
              <p:cNvSpPr>
                <a:spLocks noChangeShapeType="1"/>
              </p:cNvSpPr>
              <p:nvPr/>
            </p:nvSpPr>
            <p:spPr bwMode="auto">
              <a:xfrm flipH="1">
                <a:off x="1544175" y="3132554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6" name="Line 2078"/>
              <p:cNvSpPr>
                <a:spLocks noChangeShapeType="1"/>
              </p:cNvSpPr>
              <p:nvPr/>
            </p:nvSpPr>
            <p:spPr bwMode="auto">
              <a:xfrm flipH="1">
                <a:off x="1544175" y="3024604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7" name="Line 2079"/>
              <p:cNvSpPr>
                <a:spLocks noChangeShapeType="1"/>
              </p:cNvSpPr>
              <p:nvPr/>
            </p:nvSpPr>
            <p:spPr bwMode="auto">
              <a:xfrm flipH="1">
                <a:off x="1544175" y="2916654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8" name="Line 2080"/>
              <p:cNvSpPr>
                <a:spLocks noChangeShapeType="1"/>
              </p:cNvSpPr>
              <p:nvPr/>
            </p:nvSpPr>
            <p:spPr bwMode="auto">
              <a:xfrm flipH="1">
                <a:off x="1544175" y="2808704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9" name="Line 2081"/>
              <p:cNvSpPr>
                <a:spLocks noChangeShapeType="1"/>
              </p:cNvSpPr>
              <p:nvPr/>
            </p:nvSpPr>
            <p:spPr bwMode="auto">
              <a:xfrm flipH="1">
                <a:off x="1544175" y="2700754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0" name="Line 2082"/>
              <p:cNvSpPr>
                <a:spLocks noChangeShapeType="1"/>
              </p:cNvSpPr>
              <p:nvPr/>
            </p:nvSpPr>
            <p:spPr bwMode="auto">
              <a:xfrm flipH="1">
                <a:off x="1544175" y="2592804"/>
                <a:ext cx="446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3" name="Rectangle 2085"/>
              <p:cNvSpPr>
                <a:spLocks noChangeArrowheads="1"/>
              </p:cNvSpPr>
              <p:nvPr/>
            </p:nvSpPr>
            <p:spPr bwMode="auto">
              <a:xfrm>
                <a:off x="1243579" y="3506170"/>
                <a:ext cx="243657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1.0e4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85" name="Rectangle 2087"/>
              <p:cNvSpPr>
                <a:spLocks noChangeArrowheads="1"/>
              </p:cNvSpPr>
              <p:nvPr/>
            </p:nvSpPr>
            <p:spPr bwMode="auto">
              <a:xfrm>
                <a:off x="1243579" y="3290270"/>
                <a:ext cx="243657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2.0e4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87" name="Rectangle 2089"/>
              <p:cNvSpPr>
                <a:spLocks noChangeArrowheads="1"/>
              </p:cNvSpPr>
              <p:nvPr/>
            </p:nvSpPr>
            <p:spPr bwMode="auto">
              <a:xfrm>
                <a:off x="1243579" y="3074370"/>
                <a:ext cx="243657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3.0e4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89" name="Rectangle 2091"/>
              <p:cNvSpPr>
                <a:spLocks noChangeArrowheads="1"/>
              </p:cNvSpPr>
              <p:nvPr/>
            </p:nvSpPr>
            <p:spPr bwMode="auto">
              <a:xfrm>
                <a:off x="1243579" y="2858470"/>
                <a:ext cx="243657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4.0e4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91" name="Rectangle 2093"/>
              <p:cNvSpPr>
                <a:spLocks noChangeArrowheads="1"/>
              </p:cNvSpPr>
              <p:nvPr/>
            </p:nvSpPr>
            <p:spPr bwMode="auto">
              <a:xfrm>
                <a:off x="1243579" y="2642570"/>
                <a:ext cx="243657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5.0e4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95" name="Freeform 2097"/>
              <p:cNvSpPr>
                <a:spLocks/>
              </p:cNvSpPr>
              <p:nvPr/>
            </p:nvSpPr>
            <p:spPr bwMode="auto">
              <a:xfrm>
                <a:off x="1548643" y="2583279"/>
                <a:ext cx="1426954" cy="1196975"/>
              </a:xfrm>
              <a:custGeom>
                <a:avLst/>
                <a:gdLst>
                  <a:gd name="T0" fmla="*/ 13 w 896"/>
                  <a:gd name="T1" fmla="*/ 578 h 588"/>
                  <a:gd name="T2" fmla="*/ 26 w 896"/>
                  <a:gd name="T3" fmla="*/ 581 h 588"/>
                  <a:gd name="T4" fmla="*/ 42 w 896"/>
                  <a:gd name="T5" fmla="*/ 585 h 588"/>
                  <a:gd name="T6" fmla="*/ 55 w 896"/>
                  <a:gd name="T7" fmla="*/ 585 h 588"/>
                  <a:gd name="T8" fmla="*/ 70 w 896"/>
                  <a:gd name="T9" fmla="*/ 588 h 588"/>
                  <a:gd name="T10" fmla="*/ 86 w 896"/>
                  <a:gd name="T11" fmla="*/ 587 h 588"/>
                  <a:gd name="T12" fmla="*/ 102 w 896"/>
                  <a:gd name="T13" fmla="*/ 584 h 588"/>
                  <a:gd name="T14" fmla="*/ 115 w 896"/>
                  <a:gd name="T15" fmla="*/ 579 h 588"/>
                  <a:gd name="T16" fmla="*/ 128 w 896"/>
                  <a:gd name="T17" fmla="*/ 584 h 588"/>
                  <a:gd name="T18" fmla="*/ 144 w 896"/>
                  <a:gd name="T19" fmla="*/ 588 h 588"/>
                  <a:gd name="T20" fmla="*/ 157 w 896"/>
                  <a:gd name="T21" fmla="*/ 562 h 588"/>
                  <a:gd name="T22" fmla="*/ 170 w 896"/>
                  <a:gd name="T23" fmla="*/ 582 h 588"/>
                  <a:gd name="T24" fmla="*/ 183 w 896"/>
                  <a:gd name="T25" fmla="*/ 583 h 588"/>
                  <a:gd name="T26" fmla="*/ 198 w 896"/>
                  <a:gd name="T27" fmla="*/ 587 h 588"/>
                  <a:gd name="T28" fmla="*/ 211 w 896"/>
                  <a:gd name="T29" fmla="*/ 573 h 588"/>
                  <a:gd name="T30" fmla="*/ 224 w 896"/>
                  <a:gd name="T31" fmla="*/ 342 h 588"/>
                  <a:gd name="T32" fmla="*/ 238 w 896"/>
                  <a:gd name="T33" fmla="*/ 561 h 588"/>
                  <a:gd name="T34" fmla="*/ 251 w 896"/>
                  <a:gd name="T35" fmla="*/ 559 h 588"/>
                  <a:gd name="T36" fmla="*/ 264 w 896"/>
                  <a:gd name="T37" fmla="*/ 423 h 588"/>
                  <a:gd name="T38" fmla="*/ 278 w 896"/>
                  <a:gd name="T39" fmla="*/ 577 h 588"/>
                  <a:gd name="T40" fmla="*/ 291 w 896"/>
                  <a:gd name="T41" fmla="*/ 586 h 588"/>
                  <a:gd name="T42" fmla="*/ 305 w 896"/>
                  <a:gd name="T43" fmla="*/ 585 h 588"/>
                  <a:gd name="T44" fmla="*/ 319 w 896"/>
                  <a:gd name="T45" fmla="*/ 587 h 588"/>
                  <a:gd name="T46" fmla="*/ 332 w 896"/>
                  <a:gd name="T47" fmla="*/ 586 h 588"/>
                  <a:gd name="T48" fmla="*/ 348 w 896"/>
                  <a:gd name="T49" fmla="*/ 585 h 588"/>
                  <a:gd name="T50" fmla="*/ 361 w 896"/>
                  <a:gd name="T51" fmla="*/ 587 h 588"/>
                  <a:gd name="T52" fmla="*/ 374 w 896"/>
                  <a:gd name="T53" fmla="*/ 587 h 588"/>
                  <a:gd name="T54" fmla="*/ 389 w 896"/>
                  <a:gd name="T55" fmla="*/ 588 h 588"/>
                  <a:gd name="T56" fmla="*/ 404 w 896"/>
                  <a:gd name="T57" fmla="*/ 587 h 588"/>
                  <a:gd name="T58" fmla="*/ 417 w 896"/>
                  <a:gd name="T59" fmla="*/ 588 h 588"/>
                  <a:gd name="T60" fmla="*/ 431 w 896"/>
                  <a:gd name="T61" fmla="*/ 587 h 588"/>
                  <a:gd name="T62" fmla="*/ 446 w 896"/>
                  <a:gd name="T63" fmla="*/ 588 h 588"/>
                  <a:gd name="T64" fmla="*/ 460 w 896"/>
                  <a:gd name="T65" fmla="*/ 586 h 588"/>
                  <a:gd name="T66" fmla="*/ 476 w 896"/>
                  <a:gd name="T67" fmla="*/ 588 h 588"/>
                  <a:gd name="T68" fmla="*/ 492 w 896"/>
                  <a:gd name="T69" fmla="*/ 583 h 588"/>
                  <a:gd name="T70" fmla="*/ 507 w 896"/>
                  <a:gd name="T71" fmla="*/ 588 h 588"/>
                  <a:gd name="T72" fmla="*/ 523 w 896"/>
                  <a:gd name="T73" fmla="*/ 588 h 588"/>
                  <a:gd name="T74" fmla="*/ 537 w 896"/>
                  <a:gd name="T75" fmla="*/ 588 h 588"/>
                  <a:gd name="T76" fmla="*/ 554 w 896"/>
                  <a:gd name="T77" fmla="*/ 588 h 588"/>
                  <a:gd name="T78" fmla="*/ 571 w 896"/>
                  <a:gd name="T79" fmla="*/ 588 h 588"/>
                  <a:gd name="T80" fmla="*/ 588 w 896"/>
                  <a:gd name="T81" fmla="*/ 588 h 588"/>
                  <a:gd name="T82" fmla="*/ 603 w 896"/>
                  <a:gd name="T83" fmla="*/ 587 h 588"/>
                  <a:gd name="T84" fmla="*/ 620 w 896"/>
                  <a:gd name="T85" fmla="*/ 585 h 588"/>
                  <a:gd name="T86" fmla="*/ 636 w 896"/>
                  <a:gd name="T87" fmla="*/ 587 h 588"/>
                  <a:gd name="T88" fmla="*/ 651 w 896"/>
                  <a:gd name="T89" fmla="*/ 588 h 588"/>
                  <a:gd name="T90" fmla="*/ 667 w 896"/>
                  <a:gd name="T91" fmla="*/ 587 h 588"/>
                  <a:gd name="T92" fmla="*/ 684 w 896"/>
                  <a:gd name="T93" fmla="*/ 588 h 588"/>
                  <a:gd name="T94" fmla="*/ 699 w 896"/>
                  <a:gd name="T95" fmla="*/ 588 h 588"/>
                  <a:gd name="T96" fmla="*/ 714 w 896"/>
                  <a:gd name="T97" fmla="*/ 588 h 588"/>
                  <a:gd name="T98" fmla="*/ 730 w 896"/>
                  <a:gd name="T99" fmla="*/ 587 h 588"/>
                  <a:gd name="T100" fmla="*/ 746 w 896"/>
                  <a:gd name="T101" fmla="*/ 588 h 588"/>
                  <a:gd name="T102" fmla="*/ 760 w 896"/>
                  <a:gd name="T103" fmla="*/ 588 h 588"/>
                  <a:gd name="T104" fmla="*/ 776 w 896"/>
                  <a:gd name="T105" fmla="*/ 588 h 588"/>
                  <a:gd name="T106" fmla="*/ 792 w 896"/>
                  <a:gd name="T107" fmla="*/ 588 h 588"/>
                  <a:gd name="T108" fmla="*/ 807 w 896"/>
                  <a:gd name="T109" fmla="*/ 588 h 588"/>
                  <a:gd name="T110" fmla="*/ 822 w 896"/>
                  <a:gd name="T111" fmla="*/ 588 h 588"/>
                  <a:gd name="T112" fmla="*/ 838 w 896"/>
                  <a:gd name="T113" fmla="*/ 588 h 588"/>
                  <a:gd name="T114" fmla="*/ 853 w 896"/>
                  <a:gd name="T115" fmla="*/ 588 h 588"/>
                  <a:gd name="T116" fmla="*/ 870 w 896"/>
                  <a:gd name="T117" fmla="*/ 585 h 588"/>
                  <a:gd name="T118" fmla="*/ 884 w 896"/>
                  <a:gd name="T119" fmla="*/ 588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96" h="588">
                    <a:moveTo>
                      <a:pt x="0" y="558"/>
                    </a:moveTo>
                    <a:lnTo>
                      <a:pt x="0" y="558"/>
                    </a:lnTo>
                    <a:lnTo>
                      <a:pt x="1" y="556"/>
                    </a:lnTo>
                    <a:lnTo>
                      <a:pt x="1" y="554"/>
                    </a:lnTo>
                    <a:lnTo>
                      <a:pt x="3" y="564"/>
                    </a:lnTo>
                    <a:lnTo>
                      <a:pt x="4" y="563"/>
                    </a:lnTo>
                    <a:lnTo>
                      <a:pt x="4" y="568"/>
                    </a:lnTo>
                    <a:lnTo>
                      <a:pt x="5" y="556"/>
                    </a:lnTo>
                    <a:lnTo>
                      <a:pt x="6" y="569"/>
                    </a:lnTo>
                    <a:lnTo>
                      <a:pt x="7" y="572"/>
                    </a:lnTo>
                    <a:lnTo>
                      <a:pt x="8" y="573"/>
                    </a:lnTo>
                    <a:lnTo>
                      <a:pt x="8" y="573"/>
                    </a:lnTo>
                    <a:lnTo>
                      <a:pt x="9" y="574"/>
                    </a:lnTo>
                    <a:lnTo>
                      <a:pt x="10" y="578"/>
                    </a:lnTo>
                    <a:lnTo>
                      <a:pt x="10" y="583"/>
                    </a:lnTo>
                    <a:lnTo>
                      <a:pt x="11" y="578"/>
                    </a:lnTo>
                    <a:lnTo>
                      <a:pt x="12" y="578"/>
                    </a:lnTo>
                    <a:lnTo>
                      <a:pt x="13" y="577"/>
                    </a:lnTo>
                    <a:lnTo>
                      <a:pt x="13" y="578"/>
                    </a:lnTo>
                    <a:lnTo>
                      <a:pt x="14" y="582"/>
                    </a:lnTo>
                    <a:lnTo>
                      <a:pt x="15" y="581"/>
                    </a:lnTo>
                    <a:lnTo>
                      <a:pt x="15" y="582"/>
                    </a:lnTo>
                    <a:lnTo>
                      <a:pt x="16" y="580"/>
                    </a:lnTo>
                    <a:lnTo>
                      <a:pt x="17" y="583"/>
                    </a:lnTo>
                    <a:lnTo>
                      <a:pt x="17" y="580"/>
                    </a:lnTo>
                    <a:lnTo>
                      <a:pt x="18" y="580"/>
                    </a:lnTo>
                    <a:lnTo>
                      <a:pt x="19" y="582"/>
                    </a:lnTo>
                    <a:lnTo>
                      <a:pt x="20" y="577"/>
                    </a:lnTo>
                    <a:lnTo>
                      <a:pt x="20" y="580"/>
                    </a:lnTo>
                    <a:lnTo>
                      <a:pt x="21" y="579"/>
                    </a:lnTo>
                    <a:lnTo>
                      <a:pt x="22" y="584"/>
                    </a:lnTo>
                    <a:lnTo>
                      <a:pt x="22" y="581"/>
                    </a:lnTo>
                    <a:lnTo>
                      <a:pt x="23" y="584"/>
                    </a:lnTo>
                    <a:lnTo>
                      <a:pt x="24" y="580"/>
                    </a:lnTo>
                    <a:lnTo>
                      <a:pt x="24" y="584"/>
                    </a:lnTo>
                    <a:lnTo>
                      <a:pt x="25" y="586"/>
                    </a:lnTo>
                    <a:lnTo>
                      <a:pt x="26" y="584"/>
                    </a:lnTo>
                    <a:lnTo>
                      <a:pt x="26" y="581"/>
                    </a:lnTo>
                    <a:lnTo>
                      <a:pt x="28" y="585"/>
                    </a:lnTo>
                    <a:lnTo>
                      <a:pt x="29" y="585"/>
                    </a:lnTo>
                    <a:lnTo>
                      <a:pt x="29" y="584"/>
                    </a:lnTo>
                    <a:lnTo>
                      <a:pt x="30" y="580"/>
                    </a:lnTo>
                    <a:lnTo>
                      <a:pt x="31" y="584"/>
                    </a:lnTo>
                    <a:lnTo>
                      <a:pt x="31" y="582"/>
                    </a:lnTo>
                    <a:lnTo>
                      <a:pt x="32" y="585"/>
                    </a:lnTo>
                    <a:lnTo>
                      <a:pt x="33" y="586"/>
                    </a:lnTo>
                    <a:lnTo>
                      <a:pt x="33" y="585"/>
                    </a:lnTo>
                    <a:lnTo>
                      <a:pt x="34" y="582"/>
                    </a:lnTo>
                    <a:lnTo>
                      <a:pt x="35" y="583"/>
                    </a:lnTo>
                    <a:lnTo>
                      <a:pt x="36" y="581"/>
                    </a:lnTo>
                    <a:lnTo>
                      <a:pt x="36" y="587"/>
                    </a:lnTo>
                    <a:lnTo>
                      <a:pt x="37" y="584"/>
                    </a:lnTo>
                    <a:lnTo>
                      <a:pt x="38" y="583"/>
                    </a:lnTo>
                    <a:lnTo>
                      <a:pt x="38" y="580"/>
                    </a:lnTo>
                    <a:lnTo>
                      <a:pt x="39" y="584"/>
                    </a:lnTo>
                    <a:lnTo>
                      <a:pt x="40" y="585"/>
                    </a:lnTo>
                    <a:lnTo>
                      <a:pt x="42" y="585"/>
                    </a:lnTo>
                    <a:lnTo>
                      <a:pt x="43" y="585"/>
                    </a:lnTo>
                    <a:lnTo>
                      <a:pt x="43" y="585"/>
                    </a:lnTo>
                    <a:lnTo>
                      <a:pt x="44" y="584"/>
                    </a:lnTo>
                    <a:lnTo>
                      <a:pt x="45" y="585"/>
                    </a:lnTo>
                    <a:lnTo>
                      <a:pt x="45" y="584"/>
                    </a:lnTo>
                    <a:lnTo>
                      <a:pt x="46" y="584"/>
                    </a:lnTo>
                    <a:lnTo>
                      <a:pt x="47" y="582"/>
                    </a:lnTo>
                    <a:lnTo>
                      <a:pt x="47" y="588"/>
                    </a:lnTo>
                    <a:lnTo>
                      <a:pt x="48" y="586"/>
                    </a:lnTo>
                    <a:lnTo>
                      <a:pt x="49" y="587"/>
                    </a:lnTo>
                    <a:lnTo>
                      <a:pt x="49" y="585"/>
                    </a:lnTo>
                    <a:lnTo>
                      <a:pt x="50" y="586"/>
                    </a:lnTo>
                    <a:lnTo>
                      <a:pt x="51" y="585"/>
                    </a:lnTo>
                    <a:lnTo>
                      <a:pt x="52" y="584"/>
                    </a:lnTo>
                    <a:lnTo>
                      <a:pt x="52" y="587"/>
                    </a:lnTo>
                    <a:lnTo>
                      <a:pt x="53" y="588"/>
                    </a:lnTo>
                    <a:lnTo>
                      <a:pt x="54" y="587"/>
                    </a:lnTo>
                    <a:lnTo>
                      <a:pt x="54" y="585"/>
                    </a:lnTo>
                    <a:lnTo>
                      <a:pt x="55" y="585"/>
                    </a:lnTo>
                    <a:lnTo>
                      <a:pt x="56" y="583"/>
                    </a:lnTo>
                    <a:lnTo>
                      <a:pt x="57" y="587"/>
                    </a:lnTo>
                    <a:lnTo>
                      <a:pt x="58" y="588"/>
                    </a:lnTo>
                    <a:lnTo>
                      <a:pt x="59" y="583"/>
                    </a:lnTo>
                    <a:lnTo>
                      <a:pt x="59" y="585"/>
                    </a:lnTo>
                    <a:lnTo>
                      <a:pt x="60" y="584"/>
                    </a:lnTo>
                    <a:lnTo>
                      <a:pt x="61" y="587"/>
                    </a:lnTo>
                    <a:lnTo>
                      <a:pt x="61" y="588"/>
                    </a:lnTo>
                    <a:lnTo>
                      <a:pt x="62" y="586"/>
                    </a:lnTo>
                    <a:lnTo>
                      <a:pt x="63" y="587"/>
                    </a:lnTo>
                    <a:lnTo>
                      <a:pt x="63" y="585"/>
                    </a:lnTo>
                    <a:lnTo>
                      <a:pt x="64" y="585"/>
                    </a:lnTo>
                    <a:lnTo>
                      <a:pt x="65" y="585"/>
                    </a:lnTo>
                    <a:lnTo>
                      <a:pt x="66" y="585"/>
                    </a:lnTo>
                    <a:lnTo>
                      <a:pt x="67" y="585"/>
                    </a:lnTo>
                    <a:lnTo>
                      <a:pt x="68" y="586"/>
                    </a:lnTo>
                    <a:lnTo>
                      <a:pt x="68" y="587"/>
                    </a:lnTo>
                    <a:lnTo>
                      <a:pt x="69" y="588"/>
                    </a:lnTo>
                    <a:lnTo>
                      <a:pt x="70" y="588"/>
                    </a:lnTo>
                    <a:lnTo>
                      <a:pt x="71" y="588"/>
                    </a:lnTo>
                    <a:lnTo>
                      <a:pt x="73" y="585"/>
                    </a:lnTo>
                    <a:lnTo>
                      <a:pt x="73" y="586"/>
                    </a:lnTo>
                    <a:lnTo>
                      <a:pt x="74" y="588"/>
                    </a:lnTo>
                    <a:lnTo>
                      <a:pt x="75" y="584"/>
                    </a:lnTo>
                    <a:lnTo>
                      <a:pt x="75" y="585"/>
                    </a:lnTo>
                    <a:lnTo>
                      <a:pt x="76" y="588"/>
                    </a:lnTo>
                    <a:lnTo>
                      <a:pt x="77" y="583"/>
                    </a:lnTo>
                    <a:lnTo>
                      <a:pt x="77" y="583"/>
                    </a:lnTo>
                    <a:lnTo>
                      <a:pt x="78" y="586"/>
                    </a:lnTo>
                    <a:lnTo>
                      <a:pt x="79" y="588"/>
                    </a:lnTo>
                    <a:lnTo>
                      <a:pt x="81" y="585"/>
                    </a:lnTo>
                    <a:lnTo>
                      <a:pt x="82" y="586"/>
                    </a:lnTo>
                    <a:lnTo>
                      <a:pt x="82" y="587"/>
                    </a:lnTo>
                    <a:lnTo>
                      <a:pt x="84" y="588"/>
                    </a:lnTo>
                    <a:lnTo>
                      <a:pt x="84" y="586"/>
                    </a:lnTo>
                    <a:lnTo>
                      <a:pt x="85" y="587"/>
                    </a:lnTo>
                    <a:lnTo>
                      <a:pt x="86" y="588"/>
                    </a:lnTo>
                    <a:lnTo>
                      <a:pt x="86" y="587"/>
                    </a:lnTo>
                    <a:lnTo>
                      <a:pt x="87" y="586"/>
                    </a:lnTo>
                    <a:lnTo>
                      <a:pt x="88" y="588"/>
                    </a:lnTo>
                    <a:lnTo>
                      <a:pt x="89" y="585"/>
                    </a:lnTo>
                    <a:lnTo>
                      <a:pt x="90" y="587"/>
                    </a:lnTo>
                    <a:lnTo>
                      <a:pt x="91" y="585"/>
                    </a:lnTo>
                    <a:lnTo>
                      <a:pt x="91" y="585"/>
                    </a:lnTo>
                    <a:lnTo>
                      <a:pt x="92" y="588"/>
                    </a:lnTo>
                    <a:lnTo>
                      <a:pt x="93" y="586"/>
                    </a:lnTo>
                    <a:lnTo>
                      <a:pt x="93" y="586"/>
                    </a:lnTo>
                    <a:lnTo>
                      <a:pt x="94" y="588"/>
                    </a:lnTo>
                    <a:lnTo>
                      <a:pt x="95" y="588"/>
                    </a:lnTo>
                    <a:lnTo>
                      <a:pt x="95" y="588"/>
                    </a:lnTo>
                    <a:lnTo>
                      <a:pt x="96" y="588"/>
                    </a:lnTo>
                    <a:lnTo>
                      <a:pt x="98" y="588"/>
                    </a:lnTo>
                    <a:lnTo>
                      <a:pt x="99" y="587"/>
                    </a:lnTo>
                    <a:lnTo>
                      <a:pt x="100" y="588"/>
                    </a:lnTo>
                    <a:lnTo>
                      <a:pt x="100" y="586"/>
                    </a:lnTo>
                    <a:lnTo>
                      <a:pt x="101" y="587"/>
                    </a:lnTo>
                    <a:lnTo>
                      <a:pt x="102" y="584"/>
                    </a:lnTo>
                    <a:lnTo>
                      <a:pt x="102" y="588"/>
                    </a:lnTo>
                    <a:lnTo>
                      <a:pt x="103" y="588"/>
                    </a:lnTo>
                    <a:lnTo>
                      <a:pt x="104" y="586"/>
                    </a:lnTo>
                    <a:lnTo>
                      <a:pt x="105" y="586"/>
                    </a:lnTo>
                    <a:lnTo>
                      <a:pt x="105" y="587"/>
                    </a:lnTo>
                    <a:lnTo>
                      <a:pt x="106" y="586"/>
                    </a:lnTo>
                    <a:lnTo>
                      <a:pt x="107" y="588"/>
                    </a:lnTo>
                    <a:lnTo>
                      <a:pt x="107" y="588"/>
                    </a:lnTo>
                    <a:lnTo>
                      <a:pt x="108" y="584"/>
                    </a:lnTo>
                    <a:lnTo>
                      <a:pt x="109" y="585"/>
                    </a:lnTo>
                    <a:lnTo>
                      <a:pt x="109" y="583"/>
                    </a:lnTo>
                    <a:lnTo>
                      <a:pt x="110" y="581"/>
                    </a:lnTo>
                    <a:lnTo>
                      <a:pt x="111" y="582"/>
                    </a:lnTo>
                    <a:lnTo>
                      <a:pt x="112" y="578"/>
                    </a:lnTo>
                    <a:lnTo>
                      <a:pt x="112" y="583"/>
                    </a:lnTo>
                    <a:lnTo>
                      <a:pt x="113" y="574"/>
                    </a:lnTo>
                    <a:lnTo>
                      <a:pt x="114" y="573"/>
                    </a:lnTo>
                    <a:lnTo>
                      <a:pt x="114" y="583"/>
                    </a:lnTo>
                    <a:lnTo>
                      <a:pt x="115" y="579"/>
                    </a:lnTo>
                    <a:lnTo>
                      <a:pt x="116" y="574"/>
                    </a:lnTo>
                    <a:lnTo>
                      <a:pt x="116" y="585"/>
                    </a:lnTo>
                    <a:lnTo>
                      <a:pt x="117" y="578"/>
                    </a:lnTo>
                    <a:lnTo>
                      <a:pt x="118" y="581"/>
                    </a:lnTo>
                    <a:lnTo>
                      <a:pt x="118" y="580"/>
                    </a:lnTo>
                    <a:lnTo>
                      <a:pt x="119" y="582"/>
                    </a:lnTo>
                    <a:lnTo>
                      <a:pt x="120" y="585"/>
                    </a:lnTo>
                    <a:lnTo>
                      <a:pt x="121" y="583"/>
                    </a:lnTo>
                    <a:lnTo>
                      <a:pt x="121" y="584"/>
                    </a:lnTo>
                    <a:lnTo>
                      <a:pt x="122" y="586"/>
                    </a:lnTo>
                    <a:lnTo>
                      <a:pt x="123" y="584"/>
                    </a:lnTo>
                    <a:lnTo>
                      <a:pt x="123" y="583"/>
                    </a:lnTo>
                    <a:lnTo>
                      <a:pt x="124" y="583"/>
                    </a:lnTo>
                    <a:lnTo>
                      <a:pt x="125" y="585"/>
                    </a:lnTo>
                    <a:lnTo>
                      <a:pt x="125" y="588"/>
                    </a:lnTo>
                    <a:lnTo>
                      <a:pt x="126" y="587"/>
                    </a:lnTo>
                    <a:lnTo>
                      <a:pt x="127" y="586"/>
                    </a:lnTo>
                    <a:lnTo>
                      <a:pt x="128" y="585"/>
                    </a:lnTo>
                    <a:lnTo>
                      <a:pt x="128" y="584"/>
                    </a:lnTo>
                    <a:lnTo>
                      <a:pt x="129" y="585"/>
                    </a:lnTo>
                    <a:lnTo>
                      <a:pt x="130" y="587"/>
                    </a:lnTo>
                    <a:lnTo>
                      <a:pt x="131" y="588"/>
                    </a:lnTo>
                    <a:lnTo>
                      <a:pt x="132" y="585"/>
                    </a:lnTo>
                    <a:lnTo>
                      <a:pt x="132" y="587"/>
                    </a:lnTo>
                    <a:lnTo>
                      <a:pt x="134" y="581"/>
                    </a:lnTo>
                    <a:lnTo>
                      <a:pt x="135" y="583"/>
                    </a:lnTo>
                    <a:lnTo>
                      <a:pt x="135" y="582"/>
                    </a:lnTo>
                    <a:lnTo>
                      <a:pt x="136" y="579"/>
                    </a:lnTo>
                    <a:lnTo>
                      <a:pt x="137" y="580"/>
                    </a:lnTo>
                    <a:lnTo>
                      <a:pt x="137" y="583"/>
                    </a:lnTo>
                    <a:lnTo>
                      <a:pt x="138" y="584"/>
                    </a:lnTo>
                    <a:lnTo>
                      <a:pt x="139" y="583"/>
                    </a:lnTo>
                    <a:lnTo>
                      <a:pt x="140" y="585"/>
                    </a:lnTo>
                    <a:lnTo>
                      <a:pt x="141" y="585"/>
                    </a:lnTo>
                    <a:lnTo>
                      <a:pt x="141" y="584"/>
                    </a:lnTo>
                    <a:lnTo>
                      <a:pt x="142" y="588"/>
                    </a:lnTo>
                    <a:lnTo>
                      <a:pt x="143" y="582"/>
                    </a:lnTo>
                    <a:lnTo>
                      <a:pt x="144" y="588"/>
                    </a:lnTo>
                    <a:lnTo>
                      <a:pt x="144" y="585"/>
                    </a:lnTo>
                    <a:lnTo>
                      <a:pt x="145" y="583"/>
                    </a:lnTo>
                    <a:lnTo>
                      <a:pt x="146" y="585"/>
                    </a:lnTo>
                    <a:lnTo>
                      <a:pt x="146" y="588"/>
                    </a:lnTo>
                    <a:lnTo>
                      <a:pt x="147" y="587"/>
                    </a:lnTo>
                    <a:lnTo>
                      <a:pt x="148" y="588"/>
                    </a:lnTo>
                    <a:lnTo>
                      <a:pt x="148" y="586"/>
                    </a:lnTo>
                    <a:lnTo>
                      <a:pt x="149" y="585"/>
                    </a:lnTo>
                    <a:lnTo>
                      <a:pt x="150" y="583"/>
                    </a:lnTo>
                    <a:lnTo>
                      <a:pt x="151" y="587"/>
                    </a:lnTo>
                    <a:lnTo>
                      <a:pt x="151" y="586"/>
                    </a:lnTo>
                    <a:lnTo>
                      <a:pt x="152" y="584"/>
                    </a:lnTo>
                    <a:lnTo>
                      <a:pt x="153" y="580"/>
                    </a:lnTo>
                    <a:lnTo>
                      <a:pt x="153" y="584"/>
                    </a:lnTo>
                    <a:lnTo>
                      <a:pt x="154" y="580"/>
                    </a:lnTo>
                    <a:lnTo>
                      <a:pt x="155" y="572"/>
                    </a:lnTo>
                    <a:lnTo>
                      <a:pt x="155" y="571"/>
                    </a:lnTo>
                    <a:lnTo>
                      <a:pt x="156" y="564"/>
                    </a:lnTo>
                    <a:lnTo>
                      <a:pt x="157" y="562"/>
                    </a:lnTo>
                    <a:lnTo>
                      <a:pt x="158" y="547"/>
                    </a:lnTo>
                    <a:lnTo>
                      <a:pt x="158" y="549"/>
                    </a:lnTo>
                    <a:lnTo>
                      <a:pt x="159" y="544"/>
                    </a:lnTo>
                    <a:lnTo>
                      <a:pt x="160" y="541"/>
                    </a:lnTo>
                    <a:lnTo>
                      <a:pt x="160" y="540"/>
                    </a:lnTo>
                    <a:lnTo>
                      <a:pt x="161" y="543"/>
                    </a:lnTo>
                    <a:lnTo>
                      <a:pt x="162" y="542"/>
                    </a:lnTo>
                    <a:lnTo>
                      <a:pt x="162" y="549"/>
                    </a:lnTo>
                    <a:lnTo>
                      <a:pt x="163" y="556"/>
                    </a:lnTo>
                    <a:lnTo>
                      <a:pt x="164" y="574"/>
                    </a:lnTo>
                    <a:lnTo>
                      <a:pt x="164" y="566"/>
                    </a:lnTo>
                    <a:lnTo>
                      <a:pt x="165" y="576"/>
                    </a:lnTo>
                    <a:lnTo>
                      <a:pt x="166" y="574"/>
                    </a:lnTo>
                    <a:lnTo>
                      <a:pt x="167" y="577"/>
                    </a:lnTo>
                    <a:lnTo>
                      <a:pt x="167" y="583"/>
                    </a:lnTo>
                    <a:lnTo>
                      <a:pt x="168" y="580"/>
                    </a:lnTo>
                    <a:lnTo>
                      <a:pt x="169" y="581"/>
                    </a:lnTo>
                    <a:lnTo>
                      <a:pt x="169" y="580"/>
                    </a:lnTo>
                    <a:lnTo>
                      <a:pt x="170" y="582"/>
                    </a:lnTo>
                    <a:lnTo>
                      <a:pt x="171" y="575"/>
                    </a:lnTo>
                    <a:lnTo>
                      <a:pt x="171" y="576"/>
                    </a:lnTo>
                    <a:lnTo>
                      <a:pt x="172" y="575"/>
                    </a:lnTo>
                    <a:lnTo>
                      <a:pt x="173" y="572"/>
                    </a:lnTo>
                    <a:lnTo>
                      <a:pt x="174" y="568"/>
                    </a:lnTo>
                    <a:lnTo>
                      <a:pt x="174" y="568"/>
                    </a:lnTo>
                    <a:lnTo>
                      <a:pt x="175" y="568"/>
                    </a:lnTo>
                    <a:lnTo>
                      <a:pt x="176" y="571"/>
                    </a:lnTo>
                    <a:lnTo>
                      <a:pt x="176" y="576"/>
                    </a:lnTo>
                    <a:lnTo>
                      <a:pt x="177" y="577"/>
                    </a:lnTo>
                    <a:lnTo>
                      <a:pt x="178" y="582"/>
                    </a:lnTo>
                    <a:lnTo>
                      <a:pt x="178" y="580"/>
                    </a:lnTo>
                    <a:lnTo>
                      <a:pt x="179" y="579"/>
                    </a:lnTo>
                    <a:lnTo>
                      <a:pt x="180" y="584"/>
                    </a:lnTo>
                    <a:lnTo>
                      <a:pt x="181" y="583"/>
                    </a:lnTo>
                    <a:lnTo>
                      <a:pt x="181" y="584"/>
                    </a:lnTo>
                    <a:lnTo>
                      <a:pt x="182" y="586"/>
                    </a:lnTo>
                    <a:lnTo>
                      <a:pt x="183" y="586"/>
                    </a:lnTo>
                    <a:lnTo>
                      <a:pt x="183" y="583"/>
                    </a:lnTo>
                    <a:lnTo>
                      <a:pt x="184" y="580"/>
                    </a:lnTo>
                    <a:lnTo>
                      <a:pt x="185" y="585"/>
                    </a:lnTo>
                    <a:lnTo>
                      <a:pt x="185" y="585"/>
                    </a:lnTo>
                    <a:lnTo>
                      <a:pt x="186" y="586"/>
                    </a:lnTo>
                    <a:lnTo>
                      <a:pt x="187" y="586"/>
                    </a:lnTo>
                    <a:lnTo>
                      <a:pt x="187" y="585"/>
                    </a:lnTo>
                    <a:lnTo>
                      <a:pt x="188" y="588"/>
                    </a:lnTo>
                    <a:lnTo>
                      <a:pt x="189" y="587"/>
                    </a:lnTo>
                    <a:lnTo>
                      <a:pt x="190" y="581"/>
                    </a:lnTo>
                    <a:lnTo>
                      <a:pt x="190" y="584"/>
                    </a:lnTo>
                    <a:lnTo>
                      <a:pt x="191" y="585"/>
                    </a:lnTo>
                    <a:lnTo>
                      <a:pt x="192" y="588"/>
                    </a:lnTo>
                    <a:lnTo>
                      <a:pt x="192" y="586"/>
                    </a:lnTo>
                    <a:lnTo>
                      <a:pt x="194" y="587"/>
                    </a:lnTo>
                    <a:lnTo>
                      <a:pt x="195" y="587"/>
                    </a:lnTo>
                    <a:lnTo>
                      <a:pt x="196" y="588"/>
                    </a:lnTo>
                    <a:lnTo>
                      <a:pt x="197" y="588"/>
                    </a:lnTo>
                    <a:lnTo>
                      <a:pt x="197" y="586"/>
                    </a:lnTo>
                    <a:lnTo>
                      <a:pt x="198" y="587"/>
                    </a:lnTo>
                    <a:lnTo>
                      <a:pt x="199" y="588"/>
                    </a:lnTo>
                    <a:lnTo>
                      <a:pt x="199" y="588"/>
                    </a:lnTo>
                    <a:lnTo>
                      <a:pt x="200" y="587"/>
                    </a:lnTo>
                    <a:lnTo>
                      <a:pt x="201" y="588"/>
                    </a:lnTo>
                    <a:lnTo>
                      <a:pt x="201" y="587"/>
                    </a:lnTo>
                    <a:lnTo>
                      <a:pt x="202" y="587"/>
                    </a:lnTo>
                    <a:lnTo>
                      <a:pt x="203" y="585"/>
                    </a:lnTo>
                    <a:lnTo>
                      <a:pt x="204" y="587"/>
                    </a:lnTo>
                    <a:lnTo>
                      <a:pt x="204" y="586"/>
                    </a:lnTo>
                    <a:lnTo>
                      <a:pt x="205" y="588"/>
                    </a:lnTo>
                    <a:lnTo>
                      <a:pt x="206" y="587"/>
                    </a:lnTo>
                    <a:lnTo>
                      <a:pt x="206" y="588"/>
                    </a:lnTo>
                    <a:lnTo>
                      <a:pt x="207" y="585"/>
                    </a:lnTo>
                    <a:lnTo>
                      <a:pt x="208" y="583"/>
                    </a:lnTo>
                    <a:lnTo>
                      <a:pt x="208" y="585"/>
                    </a:lnTo>
                    <a:lnTo>
                      <a:pt x="209" y="582"/>
                    </a:lnTo>
                    <a:lnTo>
                      <a:pt x="210" y="583"/>
                    </a:lnTo>
                    <a:lnTo>
                      <a:pt x="210" y="582"/>
                    </a:lnTo>
                    <a:lnTo>
                      <a:pt x="211" y="573"/>
                    </a:lnTo>
                    <a:lnTo>
                      <a:pt x="212" y="554"/>
                    </a:lnTo>
                    <a:lnTo>
                      <a:pt x="213" y="532"/>
                    </a:lnTo>
                    <a:lnTo>
                      <a:pt x="213" y="515"/>
                    </a:lnTo>
                    <a:lnTo>
                      <a:pt x="214" y="460"/>
                    </a:lnTo>
                    <a:lnTo>
                      <a:pt x="215" y="418"/>
                    </a:lnTo>
                    <a:lnTo>
                      <a:pt x="215" y="337"/>
                    </a:lnTo>
                    <a:lnTo>
                      <a:pt x="216" y="282"/>
                    </a:lnTo>
                    <a:lnTo>
                      <a:pt x="217" y="249"/>
                    </a:lnTo>
                    <a:lnTo>
                      <a:pt x="217" y="128"/>
                    </a:lnTo>
                    <a:lnTo>
                      <a:pt x="218" y="68"/>
                    </a:lnTo>
                    <a:lnTo>
                      <a:pt x="219" y="85"/>
                    </a:lnTo>
                    <a:lnTo>
                      <a:pt x="220" y="0"/>
                    </a:lnTo>
                    <a:lnTo>
                      <a:pt x="220" y="23"/>
                    </a:lnTo>
                    <a:lnTo>
                      <a:pt x="221" y="0"/>
                    </a:lnTo>
                    <a:lnTo>
                      <a:pt x="222" y="140"/>
                    </a:lnTo>
                    <a:lnTo>
                      <a:pt x="222" y="188"/>
                    </a:lnTo>
                    <a:lnTo>
                      <a:pt x="223" y="213"/>
                    </a:lnTo>
                    <a:lnTo>
                      <a:pt x="224" y="333"/>
                    </a:lnTo>
                    <a:lnTo>
                      <a:pt x="224" y="342"/>
                    </a:lnTo>
                    <a:lnTo>
                      <a:pt x="225" y="371"/>
                    </a:lnTo>
                    <a:lnTo>
                      <a:pt x="226" y="407"/>
                    </a:lnTo>
                    <a:lnTo>
                      <a:pt x="227" y="436"/>
                    </a:lnTo>
                    <a:lnTo>
                      <a:pt x="227" y="446"/>
                    </a:lnTo>
                    <a:lnTo>
                      <a:pt x="228" y="453"/>
                    </a:lnTo>
                    <a:lnTo>
                      <a:pt x="229" y="465"/>
                    </a:lnTo>
                    <a:lnTo>
                      <a:pt x="229" y="497"/>
                    </a:lnTo>
                    <a:lnTo>
                      <a:pt x="230" y="513"/>
                    </a:lnTo>
                    <a:lnTo>
                      <a:pt x="231" y="510"/>
                    </a:lnTo>
                    <a:lnTo>
                      <a:pt x="231" y="525"/>
                    </a:lnTo>
                    <a:lnTo>
                      <a:pt x="232" y="529"/>
                    </a:lnTo>
                    <a:lnTo>
                      <a:pt x="233" y="535"/>
                    </a:lnTo>
                    <a:lnTo>
                      <a:pt x="233" y="541"/>
                    </a:lnTo>
                    <a:lnTo>
                      <a:pt x="234" y="544"/>
                    </a:lnTo>
                    <a:lnTo>
                      <a:pt x="235" y="554"/>
                    </a:lnTo>
                    <a:lnTo>
                      <a:pt x="236" y="550"/>
                    </a:lnTo>
                    <a:lnTo>
                      <a:pt x="236" y="551"/>
                    </a:lnTo>
                    <a:lnTo>
                      <a:pt x="237" y="549"/>
                    </a:lnTo>
                    <a:lnTo>
                      <a:pt x="238" y="561"/>
                    </a:lnTo>
                    <a:lnTo>
                      <a:pt x="238" y="560"/>
                    </a:lnTo>
                    <a:lnTo>
                      <a:pt x="239" y="552"/>
                    </a:lnTo>
                    <a:lnTo>
                      <a:pt x="240" y="556"/>
                    </a:lnTo>
                    <a:lnTo>
                      <a:pt x="240" y="550"/>
                    </a:lnTo>
                    <a:lnTo>
                      <a:pt x="241" y="552"/>
                    </a:lnTo>
                    <a:lnTo>
                      <a:pt x="242" y="564"/>
                    </a:lnTo>
                    <a:lnTo>
                      <a:pt x="243" y="566"/>
                    </a:lnTo>
                    <a:lnTo>
                      <a:pt x="243" y="564"/>
                    </a:lnTo>
                    <a:lnTo>
                      <a:pt x="244" y="555"/>
                    </a:lnTo>
                    <a:lnTo>
                      <a:pt x="245" y="563"/>
                    </a:lnTo>
                    <a:lnTo>
                      <a:pt x="245" y="563"/>
                    </a:lnTo>
                    <a:lnTo>
                      <a:pt x="246" y="565"/>
                    </a:lnTo>
                    <a:lnTo>
                      <a:pt x="247" y="567"/>
                    </a:lnTo>
                    <a:lnTo>
                      <a:pt x="247" y="566"/>
                    </a:lnTo>
                    <a:lnTo>
                      <a:pt x="248" y="560"/>
                    </a:lnTo>
                    <a:lnTo>
                      <a:pt x="249" y="569"/>
                    </a:lnTo>
                    <a:lnTo>
                      <a:pt x="249" y="548"/>
                    </a:lnTo>
                    <a:lnTo>
                      <a:pt x="250" y="559"/>
                    </a:lnTo>
                    <a:lnTo>
                      <a:pt x="251" y="559"/>
                    </a:lnTo>
                    <a:lnTo>
                      <a:pt x="252" y="558"/>
                    </a:lnTo>
                    <a:lnTo>
                      <a:pt x="252" y="554"/>
                    </a:lnTo>
                    <a:lnTo>
                      <a:pt x="253" y="546"/>
                    </a:lnTo>
                    <a:lnTo>
                      <a:pt x="254" y="537"/>
                    </a:lnTo>
                    <a:lnTo>
                      <a:pt x="254" y="505"/>
                    </a:lnTo>
                    <a:lnTo>
                      <a:pt x="255" y="494"/>
                    </a:lnTo>
                    <a:lnTo>
                      <a:pt x="256" y="447"/>
                    </a:lnTo>
                    <a:lnTo>
                      <a:pt x="256" y="391"/>
                    </a:lnTo>
                    <a:lnTo>
                      <a:pt x="257" y="337"/>
                    </a:lnTo>
                    <a:lnTo>
                      <a:pt x="258" y="333"/>
                    </a:lnTo>
                    <a:lnTo>
                      <a:pt x="259" y="280"/>
                    </a:lnTo>
                    <a:lnTo>
                      <a:pt x="259" y="263"/>
                    </a:lnTo>
                    <a:lnTo>
                      <a:pt x="260" y="270"/>
                    </a:lnTo>
                    <a:lnTo>
                      <a:pt x="261" y="253"/>
                    </a:lnTo>
                    <a:lnTo>
                      <a:pt x="261" y="301"/>
                    </a:lnTo>
                    <a:lnTo>
                      <a:pt x="262" y="293"/>
                    </a:lnTo>
                    <a:lnTo>
                      <a:pt x="263" y="346"/>
                    </a:lnTo>
                    <a:lnTo>
                      <a:pt x="263" y="389"/>
                    </a:lnTo>
                    <a:lnTo>
                      <a:pt x="264" y="423"/>
                    </a:lnTo>
                    <a:lnTo>
                      <a:pt x="265" y="450"/>
                    </a:lnTo>
                    <a:lnTo>
                      <a:pt x="266" y="477"/>
                    </a:lnTo>
                    <a:lnTo>
                      <a:pt x="266" y="519"/>
                    </a:lnTo>
                    <a:lnTo>
                      <a:pt x="267" y="513"/>
                    </a:lnTo>
                    <a:lnTo>
                      <a:pt x="268" y="537"/>
                    </a:lnTo>
                    <a:lnTo>
                      <a:pt x="268" y="540"/>
                    </a:lnTo>
                    <a:lnTo>
                      <a:pt x="269" y="566"/>
                    </a:lnTo>
                    <a:lnTo>
                      <a:pt x="270" y="562"/>
                    </a:lnTo>
                    <a:lnTo>
                      <a:pt x="270" y="563"/>
                    </a:lnTo>
                    <a:lnTo>
                      <a:pt x="271" y="572"/>
                    </a:lnTo>
                    <a:lnTo>
                      <a:pt x="272" y="559"/>
                    </a:lnTo>
                    <a:lnTo>
                      <a:pt x="273" y="568"/>
                    </a:lnTo>
                    <a:lnTo>
                      <a:pt x="273" y="577"/>
                    </a:lnTo>
                    <a:lnTo>
                      <a:pt x="275" y="571"/>
                    </a:lnTo>
                    <a:lnTo>
                      <a:pt x="275" y="581"/>
                    </a:lnTo>
                    <a:lnTo>
                      <a:pt x="276" y="580"/>
                    </a:lnTo>
                    <a:lnTo>
                      <a:pt x="277" y="580"/>
                    </a:lnTo>
                    <a:lnTo>
                      <a:pt x="277" y="583"/>
                    </a:lnTo>
                    <a:lnTo>
                      <a:pt x="278" y="577"/>
                    </a:lnTo>
                    <a:lnTo>
                      <a:pt x="279" y="584"/>
                    </a:lnTo>
                    <a:lnTo>
                      <a:pt x="279" y="583"/>
                    </a:lnTo>
                    <a:lnTo>
                      <a:pt x="280" y="586"/>
                    </a:lnTo>
                    <a:lnTo>
                      <a:pt x="281" y="583"/>
                    </a:lnTo>
                    <a:lnTo>
                      <a:pt x="282" y="585"/>
                    </a:lnTo>
                    <a:lnTo>
                      <a:pt x="282" y="585"/>
                    </a:lnTo>
                    <a:lnTo>
                      <a:pt x="283" y="583"/>
                    </a:lnTo>
                    <a:lnTo>
                      <a:pt x="284" y="585"/>
                    </a:lnTo>
                    <a:lnTo>
                      <a:pt x="284" y="580"/>
                    </a:lnTo>
                    <a:lnTo>
                      <a:pt x="285" y="583"/>
                    </a:lnTo>
                    <a:lnTo>
                      <a:pt x="286" y="584"/>
                    </a:lnTo>
                    <a:lnTo>
                      <a:pt x="286" y="582"/>
                    </a:lnTo>
                    <a:lnTo>
                      <a:pt x="287" y="584"/>
                    </a:lnTo>
                    <a:lnTo>
                      <a:pt x="288" y="585"/>
                    </a:lnTo>
                    <a:lnTo>
                      <a:pt x="289" y="585"/>
                    </a:lnTo>
                    <a:lnTo>
                      <a:pt x="289" y="585"/>
                    </a:lnTo>
                    <a:lnTo>
                      <a:pt x="290" y="587"/>
                    </a:lnTo>
                    <a:lnTo>
                      <a:pt x="291" y="588"/>
                    </a:lnTo>
                    <a:lnTo>
                      <a:pt x="291" y="586"/>
                    </a:lnTo>
                    <a:lnTo>
                      <a:pt x="292" y="585"/>
                    </a:lnTo>
                    <a:lnTo>
                      <a:pt x="293" y="586"/>
                    </a:lnTo>
                    <a:lnTo>
                      <a:pt x="293" y="585"/>
                    </a:lnTo>
                    <a:lnTo>
                      <a:pt x="294" y="587"/>
                    </a:lnTo>
                    <a:lnTo>
                      <a:pt x="295" y="588"/>
                    </a:lnTo>
                    <a:lnTo>
                      <a:pt x="296" y="588"/>
                    </a:lnTo>
                    <a:lnTo>
                      <a:pt x="296" y="587"/>
                    </a:lnTo>
                    <a:lnTo>
                      <a:pt x="297" y="585"/>
                    </a:lnTo>
                    <a:lnTo>
                      <a:pt x="298" y="585"/>
                    </a:lnTo>
                    <a:lnTo>
                      <a:pt x="299" y="588"/>
                    </a:lnTo>
                    <a:lnTo>
                      <a:pt x="300" y="585"/>
                    </a:lnTo>
                    <a:lnTo>
                      <a:pt x="300" y="586"/>
                    </a:lnTo>
                    <a:lnTo>
                      <a:pt x="301" y="585"/>
                    </a:lnTo>
                    <a:lnTo>
                      <a:pt x="302" y="586"/>
                    </a:lnTo>
                    <a:lnTo>
                      <a:pt x="302" y="588"/>
                    </a:lnTo>
                    <a:lnTo>
                      <a:pt x="303" y="587"/>
                    </a:lnTo>
                    <a:lnTo>
                      <a:pt x="304" y="586"/>
                    </a:lnTo>
                    <a:lnTo>
                      <a:pt x="305" y="588"/>
                    </a:lnTo>
                    <a:lnTo>
                      <a:pt x="305" y="585"/>
                    </a:lnTo>
                    <a:lnTo>
                      <a:pt x="306" y="588"/>
                    </a:lnTo>
                    <a:lnTo>
                      <a:pt x="307" y="588"/>
                    </a:lnTo>
                    <a:lnTo>
                      <a:pt x="307" y="588"/>
                    </a:lnTo>
                    <a:lnTo>
                      <a:pt x="308" y="587"/>
                    </a:lnTo>
                    <a:lnTo>
                      <a:pt x="309" y="585"/>
                    </a:lnTo>
                    <a:lnTo>
                      <a:pt x="309" y="584"/>
                    </a:lnTo>
                    <a:lnTo>
                      <a:pt x="311" y="588"/>
                    </a:lnTo>
                    <a:lnTo>
                      <a:pt x="312" y="588"/>
                    </a:lnTo>
                    <a:lnTo>
                      <a:pt x="312" y="586"/>
                    </a:lnTo>
                    <a:lnTo>
                      <a:pt x="313" y="588"/>
                    </a:lnTo>
                    <a:lnTo>
                      <a:pt x="314" y="588"/>
                    </a:lnTo>
                    <a:lnTo>
                      <a:pt x="314" y="584"/>
                    </a:lnTo>
                    <a:lnTo>
                      <a:pt x="315" y="587"/>
                    </a:lnTo>
                    <a:lnTo>
                      <a:pt x="316" y="588"/>
                    </a:lnTo>
                    <a:lnTo>
                      <a:pt x="316" y="587"/>
                    </a:lnTo>
                    <a:lnTo>
                      <a:pt x="317" y="584"/>
                    </a:lnTo>
                    <a:lnTo>
                      <a:pt x="318" y="584"/>
                    </a:lnTo>
                    <a:lnTo>
                      <a:pt x="319" y="587"/>
                    </a:lnTo>
                    <a:lnTo>
                      <a:pt x="319" y="587"/>
                    </a:lnTo>
                    <a:lnTo>
                      <a:pt x="320" y="586"/>
                    </a:lnTo>
                    <a:lnTo>
                      <a:pt x="321" y="587"/>
                    </a:lnTo>
                    <a:lnTo>
                      <a:pt x="321" y="585"/>
                    </a:lnTo>
                    <a:lnTo>
                      <a:pt x="322" y="588"/>
                    </a:lnTo>
                    <a:lnTo>
                      <a:pt x="323" y="586"/>
                    </a:lnTo>
                    <a:lnTo>
                      <a:pt x="323" y="587"/>
                    </a:lnTo>
                    <a:lnTo>
                      <a:pt x="324" y="585"/>
                    </a:lnTo>
                    <a:lnTo>
                      <a:pt x="325" y="585"/>
                    </a:lnTo>
                    <a:lnTo>
                      <a:pt x="325" y="588"/>
                    </a:lnTo>
                    <a:lnTo>
                      <a:pt x="326" y="584"/>
                    </a:lnTo>
                    <a:lnTo>
                      <a:pt x="327" y="586"/>
                    </a:lnTo>
                    <a:lnTo>
                      <a:pt x="328" y="587"/>
                    </a:lnTo>
                    <a:lnTo>
                      <a:pt x="328" y="588"/>
                    </a:lnTo>
                    <a:lnTo>
                      <a:pt x="329" y="588"/>
                    </a:lnTo>
                    <a:lnTo>
                      <a:pt x="330" y="585"/>
                    </a:lnTo>
                    <a:lnTo>
                      <a:pt x="330" y="585"/>
                    </a:lnTo>
                    <a:lnTo>
                      <a:pt x="331" y="585"/>
                    </a:lnTo>
                    <a:lnTo>
                      <a:pt x="332" y="583"/>
                    </a:lnTo>
                    <a:lnTo>
                      <a:pt x="332" y="586"/>
                    </a:lnTo>
                    <a:lnTo>
                      <a:pt x="333" y="586"/>
                    </a:lnTo>
                    <a:lnTo>
                      <a:pt x="335" y="584"/>
                    </a:lnTo>
                    <a:lnTo>
                      <a:pt x="335" y="586"/>
                    </a:lnTo>
                    <a:lnTo>
                      <a:pt x="336" y="587"/>
                    </a:lnTo>
                    <a:lnTo>
                      <a:pt x="337" y="586"/>
                    </a:lnTo>
                    <a:lnTo>
                      <a:pt x="338" y="587"/>
                    </a:lnTo>
                    <a:lnTo>
                      <a:pt x="339" y="587"/>
                    </a:lnTo>
                    <a:lnTo>
                      <a:pt x="339" y="585"/>
                    </a:lnTo>
                    <a:lnTo>
                      <a:pt x="340" y="587"/>
                    </a:lnTo>
                    <a:lnTo>
                      <a:pt x="342" y="587"/>
                    </a:lnTo>
                    <a:lnTo>
                      <a:pt x="342" y="588"/>
                    </a:lnTo>
                    <a:lnTo>
                      <a:pt x="343" y="588"/>
                    </a:lnTo>
                    <a:lnTo>
                      <a:pt x="344" y="586"/>
                    </a:lnTo>
                    <a:lnTo>
                      <a:pt x="344" y="585"/>
                    </a:lnTo>
                    <a:lnTo>
                      <a:pt x="345" y="588"/>
                    </a:lnTo>
                    <a:lnTo>
                      <a:pt x="346" y="584"/>
                    </a:lnTo>
                    <a:lnTo>
                      <a:pt x="346" y="585"/>
                    </a:lnTo>
                    <a:lnTo>
                      <a:pt x="347" y="586"/>
                    </a:lnTo>
                    <a:lnTo>
                      <a:pt x="348" y="585"/>
                    </a:lnTo>
                    <a:lnTo>
                      <a:pt x="348" y="588"/>
                    </a:lnTo>
                    <a:lnTo>
                      <a:pt x="349" y="586"/>
                    </a:lnTo>
                    <a:lnTo>
                      <a:pt x="350" y="588"/>
                    </a:lnTo>
                    <a:lnTo>
                      <a:pt x="351" y="587"/>
                    </a:lnTo>
                    <a:lnTo>
                      <a:pt x="351" y="584"/>
                    </a:lnTo>
                    <a:lnTo>
                      <a:pt x="352" y="585"/>
                    </a:lnTo>
                    <a:lnTo>
                      <a:pt x="353" y="588"/>
                    </a:lnTo>
                    <a:lnTo>
                      <a:pt x="353" y="586"/>
                    </a:lnTo>
                    <a:lnTo>
                      <a:pt x="354" y="587"/>
                    </a:lnTo>
                    <a:lnTo>
                      <a:pt x="355" y="588"/>
                    </a:lnTo>
                    <a:lnTo>
                      <a:pt x="355" y="588"/>
                    </a:lnTo>
                    <a:lnTo>
                      <a:pt x="356" y="587"/>
                    </a:lnTo>
                    <a:lnTo>
                      <a:pt x="357" y="588"/>
                    </a:lnTo>
                    <a:lnTo>
                      <a:pt x="358" y="587"/>
                    </a:lnTo>
                    <a:lnTo>
                      <a:pt x="358" y="587"/>
                    </a:lnTo>
                    <a:lnTo>
                      <a:pt x="359" y="588"/>
                    </a:lnTo>
                    <a:lnTo>
                      <a:pt x="360" y="585"/>
                    </a:lnTo>
                    <a:lnTo>
                      <a:pt x="360" y="587"/>
                    </a:lnTo>
                    <a:lnTo>
                      <a:pt x="361" y="587"/>
                    </a:lnTo>
                    <a:lnTo>
                      <a:pt x="362" y="586"/>
                    </a:lnTo>
                    <a:lnTo>
                      <a:pt x="362" y="588"/>
                    </a:lnTo>
                    <a:lnTo>
                      <a:pt x="363" y="587"/>
                    </a:lnTo>
                    <a:lnTo>
                      <a:pt x="364" y="588"/>
                    </a:lnTo>
                    <a:lnTo>
                      <a:pt x="365" y="587"/>
                    </a:lnTo>
                    <a:lnTo>
                      <a:pt x="365" y="587"/>
                    </a:lnTo>
                    <a:lnTo>
                      <a:pt x="366" y="585"/>
                    </a:lnTo>
                    <a:lnTo>
                      <a:pt x="367" y="586"/>
                    </a:lnTo>
                    <a:lnTo>
                      <a:pt x="367" y="588"/>
                    </a:lnTo>
                    <a:lnTo>
                      <a:pt x="368" y="588"/>
                    </a:lnTo>
                    <a:lnTo>
                      <a:pt x="369" y="586"/>
                    </a:lnTo>
                    <a:lnTo>
                      <a:pt x="369" y="586"/>
                    </a:lnTo>
                    <a:lnTo>
                      <a:pt x="370" y="587"/>
                    </a:lnTo>
                    <a:lnTo>
                      <a:pt x="371" y="587"/>
                    </a:lnTo>
                    <a:lnTo>
                      <a:pt x="371" y="588"/>
                    </a:lnTo>
                    <a:lnTo>
                      <a:pt x="372" y="586"/>
                    </a:lnTo>
                    <a:lnTo>
                      <a:pt x="373" y="587"/>
                    </a:lnTo>
                    <a:lnTo>
                      <a:pt x="374" y="588"/>
                    </a:lnTo>
                    <a:lnTo>
                      <a:pt x="374" y="587"/>
                    </a:lnTo>
                    <a:lnTo>
                      <a:pt x="375" y="587"/>
                    </a:lnTo>
                    <a:lnTo>
                      <a:pt x="376" y="588"/>
                    </a:lnTo>
                    <a:lnTo>
                      <a:pt x="376" y="587"/>
                    </a:lnTo>
                    <a:lnTo>
                      <a:pt x="377" y="588"/>
                    </a:lnTo>
                    <a:lnTo>
                      <a:pt x="378" y="585"/>
                    </a:lnTo>
                    <a:lnTo>
                      <a:pt x="378" y="588"/>
                    </a:lnTo>
                    <a:lnTo>
                      <a:pt x="379" y="588"/>
                    </a:lnTo>
                    <a:lnTo>
                      <a:pt x="380" y="586"/>
                    </a:lnTo>
                    <a:lnTo>
                      <a:pt x="381" y="588"/>
                    </a:lnTo>
                    <a:lnTo>
                      <a:pt x="381" y="585"/>
                    </a:lnTo>
                    <a:lnTo>
                      <a:pt x="382" y="588"/>
                    </a:lnTo>
                    <a:lnTo>
                      <a:pt x="383" y="588"/>
                    </a:lnTo>
                    <a:lnTo>
                      <a:pt x="383" y="586"/>
                    </a:lnTo>
                    <a:lnTo>
                      <a:pt x="385" y="588"/>
                    </a:lnTo>
                    <a:lnTo>
                      <a:pt x="386" y="588"/>
                    </a:lnTo>
                    <a:lnTo>
                      <a:pt x="387" y="586"/>
                    </a:lnTo>
                    <a:lnTo>
                      <a:pt x="388" y="585"/>
                    </a:lnTo>
                    <a:lnTo>
                      <a:pt x="388" y="587"/>
                    </a:lnTo>
                    <a:lnTo>
                      <a:pt x="389" y="588"/>
                    </a:lnTo>
                    <a:lnTo>
                      <a:pt x="390" y="587"/>
                    </a:lnTo>
                    <a:lnTo>
                      <a:pt x="392" y="586"/>
                    </a:lnTo>
                    <a:lnTo>
                      <a:pt x="392" y="585"/>
                    </a:lnTo>
                    <a:lnTo>
                      <a:pt x="393" y="588"/>
                    </a:lnTo>
                    <a:lnTo>
                      <a:pt x="394" y="588"/>
                    </a:lnTo>
                    <a:lnTo>
                      <a:pt x="394" y="586"/>
                    </a:lnTo>
                    <a:lnTo>
                      <a:pt x="395" y="588"/>
                    </a:lnTo>
                    <a:lnTo>
                      <a:pt x="396" y="586"/>
                    </a:lnTo>
                    <a:lnTo>
                      <a:pt x="397" y="588"/>
                    </a:lnTo>
                    <a:lnTo>
                      <a:pt x="397" y="588"/>
                    </a:lnTo>
                    <a:lnTo>
                      <a:pt x="398" y="587"/>
                    </a:lnTo>
                    <a:lnTo>
                      <a:pt x="399" y="586"/>
                    </a:lnTo>
                    <a:lnTo>
                      <a:pt x="399" y="588"/>
                    </a:lnTo>
                    <a:lnTo>
                      <a:pt x="400" y="588"/>
                    </a:lnTo>
                    <a:lnTo>
                      <a:pt x="401" y="587"/>
                    </a:lnTo>
                    <a:lnTo>
                      <a:pt x="401" y="583"/>
                    </a:lnTo>
                    <a:lnTo>
                      <a:pt x="402" y="585"/>
                    </a:lnTo>
                    <a:lnTo>
                      <a:pt x="403" y="588"/>
                    </a:lnTo>
                    <a:lnTo>
                      <a:pt x="404" y="587"/>
                    </a:lnTo>
                    <a:lnTo>
                      <a:pt x="404" y="588"/>
                    </a:lnTo>
                    <a:lnTo>
                      <a:pt x="405" y="585"/>
                    </a:lnTo>
                    <a:lnTo>
                      <a:pt x="406" y="588"/>
                    </a:lnTo>
                    <a:lnTo>
                      <a:pt x="406" y="588"/>
                    </a:lnTo>
                    <a:lnTo>
                      <a:pt x="407" y="588"/>
                    </a:lnTo>
                    <a:lnTo>
                      <a:pt x="408" y="587"/>
                    </a:lnTo>
                    <a:lnTo>
                      <a:pt x="408" y="588"/>
                    </a:lnTo>
                    <a:lnTo>
                      <a:pt x="410" y="587"/>
                    </a:lnTo>
                    <a:lnTo>
                      <a:pt x="410" y="588"/>
                    </a:lnTo>
                    <a:lnTo>
                      <a:pt x="411" y="586"/>
                    </a:lnTo>
                    <a:lnTo>
                      <a:pt x="412" y="587"/>
                    </a:lnTo>
                    <a:lnTo>
                      <a:pt x="413" y="588"/>
                    </a:lnTo>
                    <a:lnTo>
                      <a:pt x="413" y="588"/>
                    </a:lnTo>
                    <a:lnTo>
                      <a:pt x="414" y="587"/>
                    </a:lnTo>
                    <a:lnTo>
                      <a:pt x="415" y="588"/>
                    </a:lnTo>
                    <a:lnTo>
                      <a:pt x="415" y="588"/>
                    </a:lnTo>
                    <a:lnTo>
                      <a:pt x="416" y="588"/>
                    </a:lnTo>
                    <a:lnTo>
                      <a:pt x="417" y="587"/>
                    </a:lnTo>
                    <a:lnTo>
                      <a:pt x="417" y="588"/>
                    </a:lnTo>
                    <a:lnTo>
                      <a:pt x="418" y="586"/>
                    </a:lnTo>
                    <a:lnTo>
                      <a:pt x="419" y="585"/>
                    </a:lnTo>
                    <a:lnTo>
                      <a:pt x="420" y="585"/>
                    </a:lnTo>
                    <a:lnTo>
                      <a:pt x="420" y="586"/>
                    </a:lnTo>
                    <a:lnTo>
                      <a:pt x="421" y="588"/>
                    </a:lnTo>
                    <a:lnTo>
                      <a:pt x="422" y="586"/>
                    </a:lnTo>
                    <a:lnTo>
                      <a:pt x="422" y="588"/>
                    </a:lnTo>
                    <a:lnTo>
                      <a:pt x="423" y="587"/>
                    </a:lnTo>
                    <a:lnTo>
                      <a:pt x="424" y="588"/>
                    </a:lnTo>
                    <a:lnTo>
                      <a:pt x="424" y="587"/>
                    </a:lnTo>
                    <a:lnTo>
                      <a:pt x="425" y="587"/>
                    </a:lnTo>
                    <a:lnTo>
                      <a:pt x="426" y="588"/>
                    </a:lnTo>
                    <a:lnTo>
                      <a:pt x="427" y="585"/>
                    </a:lnTo>
                    <a:lnTo>
                      <a:pt x="427" y="588"/>
                    </a:lnTo>
                    <a:lnTo>
                      <a:pt x="428" y="586"/>
                    </a:lnTo>
                    <a:lnTo>
                      <a:pt x="429" y="588"/>
                    </a:lnTo>
                    <a:lnTo>
                      <a:pt x="429" y="587"/>
                    </a:lnTo>
                    <a:lnTo>
                      <a:pt x="430" y="588"/>
                    </a:lnTo>
                    <a:lnTo>
                      <a:pt x="431" y="587"/>
                    </a:lnTo>
                    <a:lnTo>
                      <a:pt x="431" y="586"/>
                    </a:lnTo>
                    <a:lnTo>
                      <a:pt x="432" y="588"/>
                    </a:lnTo>
                    <a:lnTo>
                      <a:pt x="433" y="587"/>
                    </a:lnTo>
                    <a:lnTo>
                      <a:pt x="434" y="588"/>
                    </a:lnTo>
                    <a:lnTo>
                      <a:pt x="435" y="588"/>
                    </a:lnTo>
                    <a:lnTo>
                      <a:pt x="436" y="588"/>
                    </a:lnTo>
                    <a:lnTo>
                      <a:pt x="436" y="583"/>
                    </a:lnTo>
                    <a:lnTo>
                      <a:pt x="437" y="584"/>
                    </a:lnTo>
                    <a:lnTo>
                      <a:pt x="438" y="586"/>
                    </a:lnTo>
                    <a:lnTo>
                      <a:pt x="438" y="588"/>
                    </a:lnTo>
                    <a:lnTo>
                      <a:pt x="439" y="588"/>
                    </a:lnTo>
                    <a:lnTo>
                      <a:pt x="440" y="585"/>
                    </a:lnTo>
                    <a:lnTo>
                      <a:pt x="441" y="587"/>
                    </a:lnTo>
                    <a:lnTo>
                      <a:pt x="442" y="588"/>
                    </a:lnTo>
                    <a:lnTo>
                      <a:pt x="443" y="585"/>
                    </a:lnTo>
                    <a:lnTo>
                      <a:pt x="444" y="587"/>
                    </a:lnTo>
                    <a:lnTo>
                      <a:pt x="445" y="588"/>
                    </a:lnTo>
                    <a:lnTo>
                      <a:pt x="445" y="586"/>
                    </a:lnTo>
                    <a:lnTo>
                      <a:pt x="446" y="588"/>
                    </a:lnTo>
                    <a:lnTo>
                      <a:pt x="447" y="585"/>
                    </a:lnTo>
                    <a:lnTo>
                      <a:pt x="447" y="585"/>
                    </a:lnTo>
                    <a:lnTo>
                      <a:pt x="448" y="588"/>
                    </a:lnTo>
                    <a:lnTo>
                      <a:pt x="449" y="587"/>
                    </a:lnTo>
                    <a:lnTo>
                      <a:pt x="450" y="588"/>
                    </a:lnTo>
                    <a:lnTo>
                      <a:pt x="450" y="585"/>
                    </a:lnTo>
                    <a:lnTo>
                      <a:pt x="451" y="588"/>
                    </a:lnTo>
                    <a:lnTo>
                      <a:pt x="452" y="588"/>
                    </a:lnTo>
                    <a:lnTo>
                      <a:pt x="452" y="588"/>
                    </a:lnTo>
                    <a:lnTo>
                      <a:pt x="453" y="588"/>
                    </a:lnTo>
                    <a:lnTo>
                      <a:pt x="454" y="587"/>
                    </a:lnTo>
                    <a:lnTo>
                      <a:pt x="455" y="583"/>
                    </a:lnTo>
                    <a:lnTo>
                      <a:pt x="456" y="585"/>
                    </a:lnTo>
                    <a:lnTo>
                      <a:pt x="457" y="588"/>
                    </a:lnTo>
                    <a:lnTo>
                      <a:pt x="457" y="585"/>
                    </a:lnTo>
                    <a:lnTo>
                      <a:pt x="458" y="585"/>
                    </a:lnTo>
                    <a:lnTo>
                      <a:pt x="459" y="588"/>
                    </a:lnTo>
                    <a:lnTo>
                      <a:pt x="459" y="587"/>
                    </a:lnTo>
                    <a:lnTo>
                      <a:pt x="460" y="586"/>
                    </a:lnTo>
                    <a:lnTo>
                      <a:pt x="461" y="587"/>
                    </a:lnTo>
                    <a:lnTo>
                      <a:pt x="461" y="586"/>
                    </a:lnTo>
                    <a:lnTo>
                      <a:pt x="462" y="588"/>
                    </a:lnTo>
                    <a:lnTo>
                      <a:pt x="463" y="588"/>
                    </a:lnTo>
                    <a:lnTo>
                      <a:pt x="463" y="588"/>
                    </a:lnTo>
                    <a:lnTo>
                      <a:pt x="464" y="587"/>
                    </a:lnTo>
                    <a:lnTo>
                      <a:pt x="466" y="587"/>
                    </a:lnTo>
                    <a:lnTo>
                      <a:pt x="466" y="588"/>
                    </a:lnTo>
                    <a:lnTo>
                      <a:pt x="467" y="588"/>
                    </a:lnTo>
                    <a:lnTo>
                      <a:pt x="468" y="587"/>
                    </a:lnTo>
                    <a:lnTo>
                      <a:pt x="469" y="588"/>
                    </a:lnTo>
                    <a:lnTo>
                      <a:pt x="470" y="588"/>
                    </a:lnTo>
                    <a:lnTo>
                      <a:pt x="471" y="587"/>
                    </a:lnTo>
                    <a:lnTo>
                      <a:pt x="473" y="588"/>
                    </a:lnTo>
                    <a:lnTo>
                      <a:pt x="473" y="583"/>
                    </a:lnTo>
                    <a:lnTo>
                      <a:pt x="474" y="584"/>
                    </a:lnTo>
                    <a:lnTo>
                      <a:pt x="475" y="586"/>
                    </a:lnTo>
                    <a:lnTo>
                      <a:pt x="475" y="587"/>
                    </a:lnTo>
                    <a:lnTo>
                      <a:pt x="476" y="588"/>
                    </a:lnTo>
                    <a:lnTo>
                      <a:pt x="477" y="588"/>
                    </a:lnTo>
                    <a:lnTo>
                      <a:pt x="477" y="587"/>
                    </a:lnTo>
                    <a:lnTo>
                      <a:pt x="478" y="588"/>
                    </a:lnTo>
                    <a:lnTo>
                      <a:pt x="479" y="588"/>
                    </a:lnTo>
                    <a:lnTo>
                      <a:pt x="481" y="588"/>
                    </a:lnTo>
                    <a:lnTo>
                      <a:pt x="482" y="587"/>
                    </a:lnTo>
                    <a:lnTo>
                      <a:pt x="482" y="586"/>
                    </a:lnTo>
                    <a:lnTo>
                      <a:pt x="483" y="588"/>
                    </a:lnTo>
                    <a:lnTo>
                      <a:pt x="484" y="588"/>
                    </a:lnTo>
                    <a:lnTo>
                      <a:pt x="484" y="586"/>
                    </a:lnTo>
                    <a:lnTo>
                      <a:pt x="485" y="587"/>
                    </a:lnTo>
                    <a:lnTo>
                      <a:pt x="486" y="588"/>
                    </a:lnTo>
                    <a:lnTo>
                      <a:pt x="487" y="587"/>
                    </a:lnTo>
                    <a:lnTo>
                      <a:pt x="488" y="587"/>
                    </a:lnTo>
                    <a:lnTo>
                      <a:pt x="489" y="588"/>
                    </a:lnTo>
                    <a:lnTo>
                      <a:pt x="489" y="588"/>
                    </a:lnTo>
                    <a:lnTo>
                      <a:pt x="490" y="587"/>
                    </a:lnTo>
                    <a:lnTo>
                      <a:pt x="491" y="588"/>
                    </a:lnTo>
                    <a:lnTo>
                      <a:pt x="492" y="583"/>
                    </a:lnTo>
                    <a:lnTo>
                      <a:pt x="493" y="584"/>
                    </a:lnTo>
                    <a:lnTo>
                      <a:pt x="493" y="588"/>
                    </a:lnTo>
                    <a:lnTo>
                      <a:pt x="494" y="588"/>
                    </a:lnTo>
                    <a:lnTo>
                      <a:pt x="495" y="588"/>
                    </a:lnTo>
                    <a:lnTo>
                      <a:pt x="496" y="587"/>
                    </a:lnTo>
                    <a:lnTo>
                      <a:pt x="496" y="587"/>
                    </a:lnTo>
                    <a:lnTo>
                      <a:pt x="497" y="588"/>
                    </a:lnTo>
                    <a:lnTo>
                      <a:pt x="498" y="588"/>
                    </a:lnTo>
                    <a:lnTo>
                      <a:pt x="499" y="586"/>
                    </a:lnTo>
                    <a:lnTo>
                      <a:pt x="500" y="588"/>
                    </a:lnTo>
                    <a:lnTo>
                      <a:pt x="500" y="587"/>
                    </a:lnTo>
                    <a:lnTo>
                      <a:pt x="502" y="588"/>
                    </a:lnTo>
                    <a:lnTo>
                      <a:pt x="503" y="588"/>
                    </a:lnTo>
                    <a:lnTo>
                      <a:pt x="504" y="588"/>
                    </a:lnTo>
                    <a:lnTo>
                      <a:pt x="505" y="586"/>
                    </a:lnTo>
                    <a:lnTo>
                      <a:pt x="505" y="587"/>
                    </a:lnTo>
                    <a:lnTo>
                      <a:pt x="506" y="586"/>
                    </a:lnTo>
                    <a:lnTo>
                      <a:pt x="507" y="587"/>
                    </a:lnTo>
                    <a:lnTo>
                      <a:pt x="507" y="588"/>
                    </a:lnTo>
                    <a:lnTo>
                      <a:pt x="508" y="585"/>
                    </a:lnTo>
                    <a:lnTo>
                      <a:pt x="509" y="587"/>
                    </a:lnTo>
                    <a:lnTo>
                      <a:pt x="509" y="586"/>
                    </a:lnTo>
                    <a:lnTo>
                      <a:pt x="510" y="588"/>
                    </a:lnTo>
                    <a:lnTo>
                      <a:pt x="512" y="585"/>
                    </a:lnTo>
                    <a:lnTo>
                      <a:pt x="512" y="587"/>
                    </a:lnTo>
                    <a:lnTo>
                      <a:pt x="513" y="587"/>
                    </a:lnTo>
                    <a:lnTo>
                      <a:pt x="514" y="588"/>
                    </a:lnTo>
                    <a:lnTo>
                      <a:pt x="514" y="588"/>
                    </a:lnTo>
                    <a:lnTo>
                      <a:pt x="515" y="588"/>
                    </a:lnTo>
                    <a:lnTo>
                      <a:pt x="516" y="588"/>
                    </a:lnTo>
                    <a:lnTo>
                      <a:pt x="516" y="588"/>
                    </a:lnTo>
                    <a:lnTo>
                      <a:pt x="517" y="588"/>
                    </a:lnTo>
                    <a:lnTo>
                      <a:pt x="518" y="587"/>
                    </a:lnTo>
                    <a:lnTo>
                      <a:pt x="519" y="588"/>
                    </a:lnTo>
                    <a:lnTo>
                      <a:pt x="520" y="588"/>
                    </a:lnTo>
                    <a:lnTo>
                      <a:pt x="521" y="586"/>
                    </a:lnTo>
                    <a:lnTo>
                      <a:pt x="522" y="587"/>
                    </a:lnTo>
                    <a:lnTo>
                      <a:pt x="523" y="588"/>
                    </a:lnTo>
                    <a:lnTo>
                      <a:pt x="524" y="588"/>
                    </a:lnTo>
                    <a:lnTo>
                      <a:pt x="525" y="588"/>
                    </a:lnTo>
                    <a:lnTo>
                      <a:pt x="526" y="583"/>
                    </a:lnTo>
                    <a:lnTo>
                      <a:pt x="526" y="585"/>
                    </a:lnTo>
                    <a:lnTo>
                      <a:pt x="527" y="586"/>
                    </a:lnTo>
                    <a:lnTo>
                      <a:pt x="528" y="588"/>
                    </a:lnTo>
                    <a:lnTo>
                      <a:pt x="528" y="587"/>
                    </a:lnTo>
                    <a:lnTo>
                      <a:pt x="529" y="586"/>
                    </a:lnTo>
                    <a:lnTo>
                      <a:pt x="530" y="588"/>
                    </a:lnTo>
                    <a:lnTo>
                      <a:pt x="530" y="587"/>
                    </a:lnTo>
                    <a:lnTo>
                      <a:pt x="531" y="588"/>
                    </a:lnTo>
                    <a:lnTo>
                      <a:pt x="532" y="588"/>
                    </a:lnTo>
                    <a:lnTo>
                      <a:pt x="532" y="588"/>
                    </a:lnTo>
                    <a:lnTo>
                      <a:pt x="533" y="587"/>
                    </a:lnTo>
                    <a:lnTo>
                      <a:pt x="534" y="588"/>
                    </a:lnTo>
                    <a:lnTo>
                      <a:pt x="535" y="588"/>
                    </a:lnTo>
                    <a:lnTo>
                      <a:pt x="535" y="588"/>
                    </a:lnTo>
                    <a:lnTo>
                      <a:pt x="536" y="587"/>
                    </a:lnTo>
                    <a:lnTo>
                      <a:pt x="537" y="588"/>
                    </a:lnTo>
                    <a:lnTo>
                      <a:pt x="537" y="587"/>
                    </a:lnTo>
                    <a:lnTo>
                      <a:pt x="538" y="588"/>
                    </a:lnTo>
                    <a:lnTo>
                      <a:pt x="539" y="587"/>
                    </a:lnTo>
                    <a:lnTo>
                      <a:pt x="539" y="588"/>
                    </a:lnTo>
                    <a:lnTo>
                      <a:pt x="541" y="588"/>
                    </a:lnTo>
                    <a:lnTo>
                      <a:pt x="542" y="588"/>
                    </a:lnTo>
                    <a:lnTo>
                      <a:pt x="544" y="588"/>
                    </a:lnTo>
                    <a:lnTo>
                      <a:pt x="545" y="588"/>
                    </a:lnTo>
                    <a:lnTo>
                      <a:pt x="546" y="588"/>
                    </a:lnTo>
                    <a:lnTo>
                      <a:pt x="547" y="583"/>
                    </a:lnTo>
                    <a:lnTo>
                      <a:pt x="548" y="588"/>
                    </a:lnTo>
                    <a:lnTo>
                      <a:pt x="549" y="588"/>
                    </a:lnTo>
                    <a:lnTo>
                      <a:pt x="550" y="587"/>
                    </a:lnTo>
                    <a:lnTo>
                      <a:pt x="551" y="586"/>
                    </a:lnTo>
                    <a:lnTo>
                      <a:pt x="551" y="588"/>
                    </a:lnTo>
                    <a:lnTo>
                      <a:pt x="552" y="588"/>
                    </a:lnTo>
                    <a:lnTo>
                      <a:pt x="553" y="588"/>
                    </a:lnTo>
                    <a:lnTo>
                      <a:pt x="553" y="588"/>
                    </a:lnTo>
                    <a:lnTo>
                      <a:pt x="554" y="588"/>
                    </a:lnTo>
                    <a:lnTo>
                      <a:pt x="555" y="588"/>
                    </a:lnTo>
                    <a:lnTo>
                      <a:pt x="555" y="588"/>
                    </a:lnTo>
                    <a:lnTo>
                      <a:pt x="556" y="588"/>
                    </a:lnTo>
                    <a:lnTo>
                      <a:pt x="558" y="588"/>
                    </a:lnTo>
                    <a:lnTo>
                      <a:pt x="559" y="587"/>
                    </a:lnTo>
                    <a:lnTo>
                      <a:pt x="560" y="588"/>
                    </a:lnTo>
                    <a:lnTo>
                      <a:pt x="560" y="588"/>
                    </a:lnTo>
                    <a:lnTo>
                      <a:pt x="562" y="588"/>
                    </a:lnTo>
                    <a:lnTo>
                      <a:pt x="562" y="588"/>
                    </a:lnTo>
                    <a:lnTo>
                      <a:pt x="563" y="587"/>
                    </a:lnTo>
                    <a:lnTo>
                      <a:pt x="565" y="588"/>
                    </a:lnTo>
                    <a:lnTo>
                      <a:pt x="565" y="588"/>
                    </a:lnTo>
                    <a:lnTo>
                      <a:pt x="566" y="588"/>
                    </a:lnTo>
                    <a:lnTo>
                      <a:pt x="567" y="587"/>
                    </a:lnTo>
                    <a:lnTo>
                      <a:pt x="568" y="585"/>
                    </a:lnTo>
                    <a:lnTo>
                      <a:pt x="569" y="587"/>
                    </a:lnTo>
                    <a:lnTo>
                      <a:pt x="570" y="586"/>
                    </a:lnTo>
                    <a:lnTo>
                      <a:pt x="571" y="588"/>
                    </a:lnTo>
                    <a:lnTo>
                      <a:pt x="571" y="588"/>
                    </a:lnTo>
                    <a:lnTo>
                      <a:pt x="572" y="586"/>
                    </a:lnTo>
                    <a:lnTo>
                      <a:pt x="573" y="587"/>
                    </a:lnTo>
                    <a:lnTo>
                      <a:pt x="574" y="588"/>
                    </a:lnTo>
                    <a:lnTo>
                      <a:pt x="574" y="588"/>
                    </a:lnTo>
                    <a:lnTo>
                      <a:pt x="575" y="587"/>
                    </a:lnTo>
                    <a:lnTo>
                      <a:pt x="576" y="588"/>
                    </a:lnTo>
                    <a:lnTo>
                      <a:pt x="576" y="587"/>
                    </a:lnTo>
                    <a:lnTo>
                      <a:pt x="577" y="588"/>
                    </a:lnTo>
                    <a:lnTo>
                      <a:pt x="578" y="588"/>
                    </a:lnTo>
                    <a:lnTo>
                      <a:pt x="578" y="588"/>
                    </a:lnTo>
                    <a:lnTo>
                      <a:pt x="580" y="588"/>
                    </a:lnTo>
                    <a:lnTo>
                      <a:pt x="581" y="588"/>
                    </a:lnTo>
                    <a:lnTo>
                      <a:pt x="583" y="587"/>
                    </a:lnTo>
                    <a:lnTo>
                      <a:pt x="583" y="586"/>
                    </a:lnTo>
                    <a:lnTo>
                      <a:pt x="584" y="588"/>
                    </a:lnTo>
                    <a:lnTo>
                      <a:pt x="585" y="585"/>
                    </a:lnTo>
                    <a:lnTo>
                      <a:pt x="585" y="587"/>
                    </a:lnTo>
                    <a:lnTo>
                      <a:pt x="587" y="588"/>
                    </a:lnTo>
                    <a:lnTo>
                      <a:pt x="588" y="588"/>
                    </a:lnTo>
                    <a:lnTo>
                      <a:pt x="588" y="587"/>
                    </a:lnTo>
                    <a:lnTo>
                      <a:pt x="590" y="588"/>
                    </a:lnTo>
                    <a:lnTo>
                      <a:pt x="590" y="588"/>
                    </a:lnTo>
                    <a:lnTo>
                      <a:pt x="591" y="587"/>
                    </a:lnTo>
                    <a:lnTo>
                      <a:pt x="592" y="588"/>
                    </a:lnTo>
                    <a:lnTo>
                      <a:pt x="593" y="588"/>
                    </a:lnTo>
                    <a:lnTo>
                      <a:pt x="594" y="588"/>
                    </a:lnTo>
                    <a:lnTo>
                      <a:pt x="595" y="588"/>
                    </a:lnTo>
                    <a:lnTo>
                      <a:pt x="596" y="588"/>
                    </a:lnTo>
                    <a:lnTo>
                      <a:pt x="597" y="588"/>
                    </a:lnTo>
                    <a:lnTo>
                      <a:pt x="597" y="586"/>
                    </a:lnTo>
                    <a:lnTo>
                      <a:pt x="598" y="587"/>
                    </a:lnTo>
                    <a:lnTo>
                      <a:pt x="599" y="588"/>
                    </a:lnTo>
                    <a:lnTo>
                      <a:pt x="599" y="588"/>
                    </a:lnTo>
                    <a:lnTo>
                      <a:pt x="600" y="588"/>
                    </a:lnTo>
                    <a:lnTo>
                      <a:pt x="601" y="588"/>
                    </a:lnTo>
                    <a:lnTo>
                      <a:pt x="601" y="583"/>
                    </a:lnTo>
                    <a:lnTo>
                      <a:pt x="602" y="588"/>
                    </a:lnTo>
                    <a:lnTo>
                      <a:pt x="603" y="587"/>
                    </a:lnTo>
                    <a:lnTo>
                      <a:pt x="604" y="588"/>
                    </a:lnTo>
                    <a:lnTo>
                      <a:pt x="604" y="587"/>
                    </a:lnTo>
                    <a:lnTo>
                      <a:pt x="605" y="588"/>
                    </a:lnTo>
                    <a:lnTo>
                      <a:pt x="606" y="586"/>
                    </a:lnTo>
                    <a:lnTo>
                      <a:pt x="607" y="585"/>
                    </a:lnTo>
                    <a:lnTo>
                      <a:pt x="608" y="588"/>
                    </a:lnTo>
                    <a:lnTo>
                      <a:pt x="608" y="588"/>
                    </a:lnTo>
                    <a:lnTo>
                      <a:pt x="609" y="587"/>
                    </a:lnTo>
                    <a:lnTo>
                      <a:pt x="611" y="587"/>
                    </a:lnTo>
                    <a:lnTo>
                      <a:pt x="612" y="588"/>
                    </a:lnTo>
                    <a:lnTo>
                      <a:pt x="613" y="588"/>
                    </a:lnTo>
                    <a:lnTo>
                      <a:pt x="613" y="587"/>
                    </a:lnTo>
                    <a:lnTo>
                      <a:pt x="614" y="588"/>
                    </a:lnTo>
                    <a:lnTo>
                      <a:pt x="615" y="587"/>
                    </a:lnTo>
                    <a:lnTo>
                      <a:pt x="615" y="588"/>
                    </a:lnTo>
                    <a:lnTo>
                      <a:pt x="616" y="588"/>
                    </a:lnTo>
                    <a:lnTo>
                      <a:pt x="617" y="588"/>
                    </a:lnTo>
                    <a:lnTo>
                      <a:pt x="619" y="588"/>
                    </a:lnTo>
                    <a:lnTo>
                      <a:pt x="620" y="585"/>
                    </a:lnTo>
                    <a:lnTo>
                      <a:pt x="620" y="586"/>
                    </a:lnTo>
                    <a:lnTo>
                      <a:pt x="621" y="588"/>
                    </a:lnTo>
                    <a:lnTo>
                      <a:pt x="622" y="587"/>
                    </a:lnTo>
                    <a:lnTo>
                      <a:pt x="622" y="588"/>
                    </a:lnTo>
                    <a:lnTo>
                      <a:pt x="623" y="587"/>
                    </a:lnTo>
                    <a:lnTo>
                      <a:pt x="624" y="587"/>
                    </a:lnTo>
                    <a:lnTo>
                      <a:pt x="625" y="588"/>
                    </a:lnTo>
                    <a:lnTo>
                      <a:pt x="626" y="588"/>
                    </a:lnTo>
                    <a:lnTo>
                      <a:pt x="627" y="588"/>
                    </a:lnTo>
                    <a:lnTo>
                      <a:pt x="628" y="586"/>
                    </a:lnTo>
                    <a:lnTo>
                      <a:pt x="629" y="588"/>
                    </a:lnTo>
                    <a:lnTo>
                      <a:pt x="629" y="586"/>
                    </a:lnTo>
                    <a:lnTo>
                      <a:pt x="630" y="587"/>
                    </a:lnTo>
                    <a:lnTo>
                      <a:pt x="631" y="586"/>
                    </a:lnTo>
                    <a:lnTo>
                      <a:pt x="632" y="588"/>
                    </a:lnTo>
                    <a:lnTo>
                      <a:pt x="633" y="588"/>
                    </a:lnTo>
                    <a:lnTo>
                      <a:pt x="634" y="585"/>
                    </a:lnTo>
                    <a:lnTo>
                      <a:pt x="635" y="587"/>
                    </a:lnTo>
                    <a:lnTo>
                      <a:pt x="636" y="587"/>
                    </a:lnTo>
                    <a:lnTo>
                      <a:pt x="636" y="588"/>
                    </a:lnTo>
                    <a:lnTo>
                      <a:pt x="637" y="588"/>
                    </a:lnTo>
                    <a:lnTo>
                      <a:pt x="638" y="587"/>
                    </a:lnTo>
                    <a:lnTo>
                      <a:pt x="639" y="585"/>
                    </a:lnTo>
                    <a:lnTo>
                      <a:pt x="640" y="587"/>
                    </a:lnTo>
                    <a:lnTo>
                      <a:pt x="640" y="588"/>
                    </a:lnTo>
                    <a:lnTo>
                      <a:pt x="641" y="587"/>
                    </a:lnTo>
                    <a:lnTo>
                      <a:pt x="642" y="588"/>
                    </a:lnTo>
                    <a:lnTo>
                      <a:pt x="643" y="588"/>
                    </a:lnTo>
                    <a:lnTo>
                      <a:pt x="643" y="588"/>
                    </a:lnTo>
                    <a:lnTo>
                      <a:pt x="644" y="587"/>
                    </a:lnTo>
                    <a:lnTo>
                      <a:pt x="645" y="588"/>
                    </a:lnTo>
                    <a:lnTo>
                      <a:pt x="645" y="585"/>
                    </a:lnTo>
                    <a:lnTo>
                      <a:pt x="646" y="587"/>
                    </a:lnTo>
                    <a:lnTo>
                      <a:pt x="647" y="588"/>
                    </a:lnTo>
                    <a:lnTo>
                      <a:pt x="648" y="588"/>
                    </a:lnTo>
                    <a:lnTo>
                      <a:pt x="650" y="588"/>
                    </a:lnTo>
                    <a:lnTo>
                      <a:pt x="650" y="587"/>
                    </a:lnTo>
                    <a:lnTo>
                      <a:pt x="651" y="588"/>
                    </a:lnTo>
                    <a:lnTo>
                      <a:pt x="652" y="588"/>
                    </a:lnTo>
                    <a:lnTo>
                      <a:pt x="652" y="588"/>
                    </a:lnTo>
                    <a:lnTo>
                      <a:pt x="653" y="587"/>
                    </a:lnTo>
                    <a:lnTo>
                      <a:pt x="654" y="588"/>
                    </a:lnTo>
                    <a:lnTo>
                      <a:pt x="655" y="588"/>
                    </a:lnTo>
                    <a:lnTo>
                      <a:pt x="657" y="587"/>
                    </a:lnTo>
                    <a:lnTo>
                      <a:pt x="657" y="588"/>
                    </a:lnTo>
                    <a:lnTo>
                      <a:pt x="658" y="588"/>
                    </a:lnTo>
                    <a:lnTo>
                      <a:pt x="659" y="585"/>
                    </a:lnTo>
                    <a:lnTo>
                      <a:pt x="659" y="587"/>
                    </a:lnTo>
                    <a:lnTo>
                      <a:pt x="661" y="587"/>
                    </a:lnTo>
                    <a:lnTo>
                      <a:pt x="661" y="588"/>
                    </a:lnTo>
                    <a:lnTo>
                      <a:pt x="662" y="588"/>
                    </a:lnTo>
                    <a:lnTo>
                      <a:pt x="663" y="588"/>
                    </a:lnTo>
                    <a:lnTo>
                      <a:pt x="663" y="588"/>
                    </a:lnTo>
                    <a:lnTo>
                      <a:pt x="665" y="587"/>
                    </a:lnTo>
                    <a:lnTo>
                      <a:pt x="666" y="588"/>
                    </a:lnTo>
                    <a:lnTo>
                      <a:pt x="666" y="588"/>
                    </a:lnTo>
                    <a:lnTo>
                      <a:pt x="667" y="587"/>
                    </a:lnTo>
                    <a:lnTo>
                      <a:pt x="668" y="588"/>
                    </a:lnTo>
                    <a:lnTo>
                      <a:pt x="668" y="588"/>
                    </a:lnTo>
                    <a:lnTo>
                      <a:pt x="669" y="588"/>
                    </a:lnTo>
                    <a:lnTo>
                      <a:pt x="670" y="588"/>
                    </a:lnTo>
                    <a:lnTo>
                      <a:pt x="671" y="587"/>
                    </a:lnTo>
                    <a:lnTo>
                      <a:pt x="672" y="588"/>
                    </a:lnTo>
                    <a:lnTo>
                      <a:pt x="673" y="587"/>
                    </a:lnTo>
                    <a:lnTo>
                      <a:pt x="674" y="586"/>
                    </a:lnTo>
                    <a:lnTo>
                      <a:pt x="675" y="586"/>
                    </a:lnTo>
                    <a:lnTo>
                      <a:pt x="676" y="588"/>
                    </a:lnTo>
                    <a:lnTo>
                      <a:pt x="677" y="587"/>
                    </a:lnTo>
                    <a:lnTo>
                      <a:pt x="678" y="588"/>
                    </a:lnTo>
                    <a:lnTo>
                      <a:pt x="679" y="588"/>
                    </a:lnTo>
                    <a:lnTo>
                      <a:pt x="680" y="587"/>
                    </a:lnTo>
                    <a:lnTo>
                      <a:pt x="680" y="588"/>
                    </a:lnTo>
                    <a:lnTo>
                      <a:pt x="682" y="588"/>
                    </a:lnTo>
                    <a:lnTo>
                      <a:pt x="683" y="588"/>
                    </a:lnTo>
                    <a:lnTo>
                      <a:pt x="684" y="585"/>
                    </a:lnTo>
                    <a:lnTo>
                      <a:pt x="684" y="588"/>
                    </a:lnTo>
                    <a:lnTo>
                      <a:pt x="685" y="586"/>
                    </a:lnTo>
                    <a:lnTo>
                      <a:pt x="686" y="587"/>
                    </a:lnTo>
                    <a:lnTo>
                      <a:pt x="687" y="588"/>
                    </a:lnTo>
                    <a:lnTo>
                      <a:pt x="689" y="588"/>
                    </a:lnTo>
                    <a:lnTo>
                      <a:pt x="689" y="584"/>
                    </a:lnTo>
                    <a:lnTo>
                      <a:pt x="690" y="588"/>
                    </a:lnTo>
                    <a:lnTo>
                      <a:pt x="691" y="586"/>
                    </a:lnTo>
                    <a:lnTo>
                      <a:pt x="691" y="587"/>
                    </a:lnTo>
                    <a:lnTo>
                      <a:pt x="692" y="585"/>
                    </a:lnTo>
                    <a:lnTo>
                      <a:pt x="693" y="588"/>
                    </a:lnTo>
                    <a:lnTo>
                      <a:pt x="693" y="586"/>
                    </a:lnTo>
                    <a:lnTo>
                      <a:pt x="694" y="587"/>
                    </a:lnTo>
                    <a:lnTo>
                      <a:pt x="695" y="588"/>
                    </a:lnTo>
                    <a:lnTo>
                      <a:pt x="696" y="585"/>
                    </a:lnTo>
                    <a:lnTo>
                      <a:pt x="696" y="587"/>
                    </a:lnTo>
                    <a:lnTo>
                      <a:pt x="697" y="588"/>
                    </a:lnTo>
                    <a:lnTo>
                      <a:pt x="698" y="587"/>
                    </a:lnTo>
                    <a:lnTo>
                      <a:pt x="698" y="587"/>
                    </a:lnTo>
                    <a:lnTo>
                      <a:pt x="699" y="588"/>
                    </a:lnTo>
                    <a:lnTo>
                      <a:pt x="700" y="587"/>
                    </a:lnTo>
                    <a:lnTo>
                      <a:pt x="700" y="586"/>
                    </a:lnTo>
                    <a:lnTo>
                      <a:pt x="701" y="588"/>
                    </a:lnTo>
                    <a:lnTo>
                      <a:pt x="702" y="588"/>
                    </a:lnTo>
                    <a:lnTo>
                      <a:pt x="702" y="588"/>
                    </a:lnTo>
                    <a:lnTo>
                      <a:pt x="703" y="585"/>
                    </a:lnTo>
                    <a:lnTo>
                      <a:pt x="704" y="587"/>
                    </a:lnTo>
                    <a:lnTo>
                      <a:pt x="705" y="588"/>
                    </a:lnTo>
                    <a:lnTo>
                      <a:pt x="706" y="586"/>
                    </a:lnTo>
                    <a:lnTo>
                      <a:pt x="707" y="588"/>
                    </a:lnTo>
                    <a:lnTo>
                      <a:pt x="707" y="587"/>
                    </a:lnTo>
                    <a:lnTo>
                      <a:pt x="708" y="588"/>
                    </a:lnTo>
                    <a:lnTo>
                      <a:pt x="709" y="587"/>
                    </a:lnTo>
                    <a:lnTo>
                      <a:pt x="709" y="588"/>
                    </a:lnTo>
                    <a:lnTo>
                      <a:pt x="711" y="588"/>
                    </a:lnTo>
                    <a:lnTo>
                      <a:pt x="712" y="587"/>
                    </a:lnTo>
                    <a:lnTo>
                      <a:pt x="713" y="588"/>
                    </a:lnTo>
                    <a:lnTo>
                      <a:pt x="714" y="587"/>
                    </a:lnTo>
                    <a:lnTo>
                      <a:pt x="714" y="588"/>
                    </a:lnTo>
                    <a:lnTo>
                      <a:pt x="715" y="587"/>
                    </a:lnTo>
                    <a:lnTo>
                      <a:pt x="716" y="586"/>
                    </a:lnTo>
                    <a:lnTo>
                      <a:pt x="716" y="587"/>
                    </a:lnTo>
                    <a:lnTo>
                      <a:pt x="717" y="588"/>
                    </a:lnTo>
                    <a:lnTo>
                      <a:pt x="718" y="587"/>
                    </a:lnTo>
                    <a:lnTo>
                      <a:pt x="719" y="588"/>
                    </a:lnTo>
                    <a:lnTo>
                      <a:pt x="719" y="587"/>
                    </a:lnTo>
                    <a:lnTo>
                      <a:pt x="720" y="588"/>
                    </a:lnTo>
                    <a:lnTo>
                      <a:pt x="721" y="588"/>
                    </a:lnTo>
                    <a:lnTo>
                      <a:pt x="722" y="588"/>
                    </a:lnTo>
                    <a:lnTo>
                      <a:pt x="723" y="587"/>
                    </a:lnTo>
                    <a:lnTo>
                      <a:pt x="724" y="585"/>
                    </a:lnTo>
                    <a:lnTo>
                      <a:pt x="725" y="587"/>
                    </a:lnTo>
                    <a:lnTo>
                      <a:pt x="726" y="588"/>
                    </a:lnTo>
                    <a:lnTo>
                      <a:pt x="726" y="588"/>
                    </a:lnTo>
                    <a:lnTo>
                      <a:pt x="727" y="586"/>
                    </a:lnTo>
                    <a:lnTo>
                      <a:pt x="728" y="588"/>
                    </a:lnTo>
                    <a:lnTo>
                      <a:pt x="729" y="586"/>
                    </a:lnTo>
                    <a:lnTo>
                      <a:pt x="730" y="587"/>
                    </a:lnTo>
                    <a:lnTo>
                      <a:pt x="730" y="586"/>
                    </a:lnTo>
                    <a:lnTo>
                      <a:pt x="731" y="588"/>
                    </a:lnTo>
                    <a:lnTo>
                      <a:pt x="732" y="587"/>
                    </a:lnTo>
                    <a:lnTo>
                      <a:pt x="733" y="586"/>
                    </a:lnTo>
                    <a:lnTo>
                      <a:pt x="734" y="588"/>
                    </a:lnTo>
                    <a:lnTo>
                      <a:pt x="735" y="588"/>
                    </a:lnTo>
                    <a:lnTo>
                      <a:pt x="736" y="588"/>
                    </a:lnTo>
                    <a:lnTo>
                      <a:pt x="737" y="586"/>
                    </a:lnTo>
                    <a:lnTo>
                      <a:pt x="737" y="588"/>
                    </a:lnTo>
                    <a:lnTo>
                      <a:pt x="738" y="587"/>
                    </a:lnTo>
                    <a:lnTo>
                      <a:pt x="739" y="588"/>
                    </a:lnTo>
                    <a:lnTo>
                      <a:pt x="740" y="588"/>
                    </a:lnTo>
                    <a:lnTo>
                      <a:pt x="741" y="587"/>
                    </a:lnTo>
                    <a:lnTo>
                      <a:pt x="742" y="588"/>
                    </a:lnTo>
                    <a:lnTo>
                      <a:pt x="743" y="587"/>
                    </a:lnTo>
                    <a:lnTo>
                      <a:pt x="744" y="588"/>
                    </a:lnTo>
                    <a:lnTo>
                      <a:pt x="744" y="587"/>
                    </a:lnTo>
                    <a:lnTo>
                      <a:pt x="745" y="588"/>
                    </a:lnTo>
                    <a:lnTo>
                      <a:pt x="746" y="588"/>
                    </a:lnTo>
                    <a:lnTo>
                      <a:pt x="746" y="587"/>
                    </a:lnTo>
                    <a:lnTo>
                      <a:pt x="747" y="588"/>
                    </a:lnTo>
                    <a:lnTo>
                      <a:pt x="748" y="588"/>
                    </a:lnTo>
                    <a:lnTo>
                      <a:pt x="749" y="587"/>
                    </a:lnTo>
                    <a:lnTo>
                      <a:pt x="750" y="588"/>
                    </a:lnTo>
                    <a:lnTo>
                      <a:pt x="751" y="587"/>
                    </a:lnTo>
                    <a:lnTo>
                      <a:pt x="751" y="588"/>
                    </a:lnTo>
                    <a:lnTo>
                      <a:pt x="752" y="588"/>
                    </a:lnTo>
                    <a:lnTo>
                      <a:pt x="753" y="586"/>
                    </a:lnTo>
                    <a:lnTo>
                      <a:pt x="753" y="584"/>
                    </a:lnTo>
                    <a:lnTo>
                      <a:pt x="754" y="585"/>
                    </a:lnTo>
                    <a:lnTo>
                      <a:pt x="755" y="587"/>
                    </a:lnTo>
                    <a:lnTo>
                      <a:pt x="756" y="588"/>
                    </a:lnTo>
                    <a:lnTo>
                      <a:pt x="756" y="587"/>
                    </a:lnTo>
                    <a:lnTo>
                      <a:pt x="757" y="585"/>
                    </a:lnTo>
                    <a:lnTo>
                      <a:pt x="758" y="588"/>
                    </a:lnTo>
                    <a:lnTo>
                      <a:pt x="758" y="588"/>
                    </a:lnTo>
                    <a:lnTo>
                      <a:pt x="760" y="586"/>
                    </a:lnTo>
                    <a:lnTo>
                      <a:pt x="760" y="588"/>
                    </a:lnTo>
                    <a:lnTo>
                      <a:pt x="761" y="588"/>
                    </a:lnTo>
                    <a:lnTo>
                      <a:pt x="762" y="587"/>
                    </a:lnTo>
                    <a:lnTo>
                      <a:pt x="762" y="588"/>
                    </a:lnTo>
                    <a:lnTo>
                      <a:pt x="763" y="588"/>
                    </a:lnTo>
                    <a:lnTo>
                      <a:pt x="764" y="587"/>
                    </a:lnTo>
                    <a:lnTo>
                      <a:pt x="765" y="588"/>
                    </a:lnTo>
                    <a:lnTo>
                      <a:pt x="766" y="587"/>
                    </a:lnTo>
                    <a:lnTo>
                      <a:pt x="767" y="587"/>
                    </a:lnTo>
                    <a:lnTo>
                      <a:pt x="767" y="588"/>
                    </a:lnTo>
                    <a:lnTo>
                      <a:pt x="768" y="588"/>
                    </a:lnTo>
                    <a:lnTo>
                      <a:pt x="769" y="586"/>
                    </a:lnTo>
                    <a:lnTo>
                      <a:pt x="769" y="588"/>
                    </a:lnTo>
                    <a:lnTo>
                      <a:pt x="770" y="586"/>
                    </a:lnTo>
                    <a:lnTo>
                      <a:pt x="771" y="588"/>
                    </a:lnTo>
                    <a:lnTo>
                      <a:pt x="772" y="588"/>
                    </a:lnTo>
                    <a:lnTo>
                      <a:pt x="774" y="586"/>
                    </a:lnTo>
                    <a:lnTo>
                      <a:pt x="774" y="588"/>
                    </a:lnTo>
                    <a:lnTo>
                      <a:pt x="775" y="588"/>
                    </a:lnTo>
                    <a:lnTo>
                      <a:pt x="776" y="588"/>
                    </a:lnTo>
                    <a:lnTo>
                      <a:pt x="776" y="587"/>
                    </a:lnTo>
                    <a:lnTo>
                      <a:pt x="777" y="588"/>
                    </a:lnTo>
                    <a:lnTo>
                      <a:pt x="778" y="588"/>
                    </a:lnTo>
                    <a:lnTo>
                      <a:pt x="779" y="587"/>
                    </a:lnTo>
                    <a:lnTo>
                      <a:pt x="780" y="588"/>
                    </a:lnTo>
                    <a:lnTo>
                      <a:pt x="781" y="588"/>
                    </a:lnTo>
                    <a:lnTo>
                      <a:pt x="782" y="586"/>
                    </a:lnTo>
                    <a:lnTo>
                      <a:pt x="783" y="588"/>
                    </a:lnTo>
                    <a:lnTo>
                      <a:pt x="783" y="588"/>
                    </a:lnTo>
                    <a:lnTo>
                      <a:pt x="784" y="586"/>
                    </a:lnTo>
                    <a:lnTo>
                      <a:pt x="785" y="588"/>
                    </a:lnTo>
                    <a:lnTo>
                      <a:pt x="786" y="588"/>
                    </a:lnTo>
                    <a:lnTo>
                      <a:pt x="788" y="585"/>
                    </a:lnTo>
                    <a:lnTo>
                      <a:pt x="788" y="588"/>
                    </a:lnTo>
                    <a:lnTo>
                      <a:pt x="789" y="588"/>
                    </a:lnTo>
                    <a:lnTo>
                      <a:pt x="790" y="587"/>
                    </a:lnTo>
                    <a:lnTo>
                      <a:pt x="790" y="588"/>
                    </a:lnTo>
                    <a:lnTo>
                      <a:pt x="791" y="587"/>
                    </a:lnTo>
                    <a:lnTo>
                      <a:pt x="792" y="588"/>
                    </a:lnTo>
                    <a:lnTo>
                      <a:pt x="792" y="588"/>
                    </a:lnTo>
                    <a:lnTo>
                      <a:pt x="793" y="588"/>
                    </a:lnTo>
                    <a:lnTo>
                      <a:pt x="794" y="587"/>
                    </a:lnTo>
                    <a:lnTo>
                      <a:pt x="795" y="587"/>
                    </a:lnTo>
                    <a:lnTo>
                      <a:pt x="795" y="588"/>
                    </a:lnTo>
                    <a:lnTo>
                      <a:pt x="796" y="588"/>
                    </a:lnTo>
                    <a:lnTo>
                      <a:pt x="797" y="587"/>
                    </a:lnTo>
                    <a:lnTo>
                      <a:pt x="797" y="588"/>
                    </a:lnTo>
                    <a:lnTo>
                      <a:pt x="798" y="585"/>
                    </a:lnTo>
                    <a:lnTo>
                      <a:pt x="799" y="588"/>
                    </a:lnTo>
                    <a:lnTo>
                      <a:pt x="800" y="588"/>
                    </a:lnTo>
                    <a:lnTo>
                      <a:pt x="801" y="588"/>
                    </a:lnTo>
                    <a:lnTo>
                      <a:pt x="803" y="585"/>
                    </a:lnTo>
                    <a:lnTo>
                      <a:pt x="804" y="588"/>
                    </a:lnTo>
                    <a:lnTo>
                      <a:pt x="804" y="587"/>
                    </a:lnTo>
                    <a:lnTo>
                      <a:pt x="805" y="588"/>
                    </a:lnTo>
                    <a:lnTo>
                      <a:pt x="806" y="588"/>
                    </a:lnTo>
                    <a:lnTo>
                      <a:pt x="806" y="587"/>
                    </a:lnTo>
                    <a:lnTo>
                      <a:pt x="807" y="588"/>
                    </a:lnTo>
                    <a:lnTo>
                      <a:pt x="808" y="588"/>
                    </a:lnTo>
                    <a:lnTo>
                      <a:pt x="808" y="588"/>
                    </a:lnTo>
                    <a:lnTo>
                      <a:pt x="809" y="586"/>
                    </a:lnTo>
                    <a:lnTo>
                      <a:pt x="810" y="588"/>
                    </a:lnTo>
                    <a:lnTo>
                      <a:pt x="811" y="588"/>
                    </a:lnTo>
                    <a:lnTo>
                      <a:pt x="811" y="588"/>
                    </a:lnTo>
                    <a:lnTo>
                      <a:pt x="812" y="587"/>
                    </a:lnTo>
                    <a:lnTo>
                      <a:pt x="813" y="587"/>
                    </a:lnTo>
                    <a:lnTo>
                      <a:pt x="813" y="588"/>
                    </a:lnTo>
                    <a:lnTo>
                      <a:pt x="814" y="588"/>
                    </a:lnTo>
                    <a:lnTo>
                      <a:pt x="815" y="588"/>
                    </a:lnTo>
                    <a:lnTo>
                      <a:pt x="815" y="585"/>
                    </a:lnTo>
                    <a:lnTo>
                      <a:pt x="816" y="588"/>
                    </a:lnTo>
                    <a:lnTo>
                      <a:pt x="817" y="588"/>
                    </a:lnTo>
                    <a:lnTo>
                      <a:pt x="818" y="588"/>
                    </a:lnTo>
                    <a:lnTo>
                      <a:pt x="820" y="588"/>
                    </a:lnTo>
                    <a:lnTo>
                      <a:pt x="820" y="588"/>
                    </a:lnTo>
                    <a:lnTo>
                      <a:pt x="821" y="588"/>
                    </a:lnTo>
                    <a:lnTo>
                      <a:pt x="822" y="588"/>
                    </a:lnTo>
                    <a:lnTo>
                      <a:pt x="823" y="585"/>
                    </a:lnTo>
                    <a:lnTo>
                      <a:pt x="824" y="586"/>
                    </a:lnTo>
                    <a:lnTo>
                      <a:pt x="824" y="588"/>
                    </a:lnTo>
                    <a:lnTo>
                      <a:pt x="825" y="588"/>
                    </a:lnTo>
                    <a:lnTo>
                      <a:pt x="826" y="587"/>
                    </a:lnTo>
                    <a:lnTo>
                      <a:pt x="827" y="587"/>
                    </a:lnTo>
                    <a:lnTo>
                      <a:pt x="828" y="588"/>
                    </a:lnTo>
                    <a:lnTo>
                      <a:pt x="829" y="588"/>
                    </a:lnTo>
                    <a:lnTo>
                      <a:pt x="830" y="586"/>
                    </a:lnTo>
                    <a:lnTo>
                      <a:pt x="831" y="588"/>
                    </a:lnTo>
                    <a:lnTo>
                      <a:pt x="831" y="588"/>
                    </a:lnTo>
                    <a:lnTo>
                      <a:pt x="832" y="588"/>
                    </a:lnTo>
                    <a:lnTo>
                      <a:pt x="833" y="587"/>
                    </a:lnTo>
                    <a:lnTo>
                      <a:pt x="834" y="588"/>
                    </a:lnTo>
                    <a:lnTo>
                      <a:pt x="834" y="586"/>
                    </a:lnTo>
                    <a:lnTo>
                      <a:pt x="835" y="588"/>
                    </a:lnTo>
                    <a:lnTo>
                      <a:pt x="836" y="588"/>
                    </a:lnTo>
                    <a:lnTo>
                      <a:pt x="836" y="588"/>
                    </a:lnTo>
                    <a:lnTo>
                      <a:pt x="838" y="588"/>
                    </a:lnTo>
                    <a:lnTo>
                      <a:pt x="839" y="587"/>
                    </a:lnTo>
                    <a:lnTo>
                      <a:pt x="840" y="588"/>
                    </a:lnTo>
                    <a:lnTo>
                      <a:pt x="841" y="585"/>
                    </a:lnTo>
                    <a:lnTo>
                      <a:pt x="841" y="588"/>
                    </a:lnTo>
                    <a:lnTo>
                      <a:pt x="842" y="586"/>
                    </a:lnTo>
                    <a:lnTo>
                      <a:pt x="843" y="588"/>
                    </a:lnTo>
                    <a:lnTo>
                      <a:pt x="845" y="588"/>
                    </a:lnTo>
                    <a:lnTo>
                      <a:pt x="845" y="586"/>
                    </a:lnTo>
                    <a:lnTo>
                      <a:pt x="846" y="588"/>
                    </a:lnTo>
                    <a:lnTo>
                      <a:pt x="847" y="588"/>
                    </a:lnTo>
                    <a:lnTo>
                      <a:pt x="847" y="587"/>
                    </a:lnTo>
                    <a:lnTo>
                      <a:pt x="848" y="588"/>
                    </a:lnTo>
                    <a:lnTo>
                      <a:pt x="849" y="588"/>
                    </a:lnTo>
                    <a:lnTo>
                      <a:pt x="850" y="587"/>
                    </a:lnTo>
                    <a:lnTo>
                      <a:pt x="850" y="588"/>
                    </a:lnTo>
                    <a:lnTo>
                      <a:pt x="851" y="585"/>
                    </a:lnTo>
                    <a:lnTo>
                      <a:pt x="852" y="586"/>
                    </a:lnTo>
                    <a:lnTo>
                      <a:pt x="852" y="588"/>
                    </a:lnTo>
                    <a:lnTo>
                      <a:pt x="853" y="588"/>
                    </a:lnTo>
                    <a:lnTo>
                      <a:pt x="854" y="588"/>
                    </a:lnTo>
                    <a:lnTo>
                      <a:pt x="855" y="586"/>
                    </a:lnTo>
                    <a:lnTo>
                      <a:pt x="856" y="588"/>
                    </a:lnTo>
                    <a:lnTo>
                      <a:pt x="857" y="588"/>
                    </a:lnTo>
                    <a:lnTo>
                      <a:pt x="858" y="588"/>
                    </a:lnTo>
                    <a:lnTo>
                      <a:pt x="859" y="588"/>
                    </a:lnTo>
                    <a:lnTo>
                      <a:pt x="859" y="587"/>
                    </a:lnTo>
                    <a:lnTo>
                      <a:pt x="860" y="586"/>
                    </a:lnTo>
                    <a:lnTo>
                      <a:pt x="861" y="588"/>
                    </a:lnTo>
                    <a:lnTo>
                      <a:pt x="861" y="588"/>
                    </a:lnTo>
                    <a:lnTo>
                      <a:pt x="862" y="587"/>
                    </a:lnTo>
                    <a:lnTo>
                      <a:pt x="863" y="586"/>
                    </a:lnTo>
                    <a:lnTo>
                      <a:pt x="864" y="588"/>
                    </a:lnTo>
                    <a:lnTo>
                      <a:pt x="866" y="587"/>
                    </a:lnTo>
                    <a:lnTo>
                      <a:pt x="866" y="588"/>
                    </a:lnTo>
                    <a:lnTo>
                      <a:pt x="867" y="587"/>
                    </a:lnTo>
                    <a:lnTo>
                      <a:pt x="868" y="586"/>
                    </a:lnTo>
                    <a:lnTo>
                      <a:pt x="869" y="585"/>
                    </a:lnTo>
                    <a:lnTo>
                      <a:pt x="870" y="585"/>
                    </a:lnTo>
                    <a:lnTo>
                      <a:pt x="870" y="587"/>
                    </a:lnTo>
                    <a:lnTo>
                      <a:pt x="871" y="587"/>
                    </a:lnTo>
                    <a:lnTo>
                      <a:pt x="872" y="588"/>
                    </a:lnTo>
                    <a:lnTo>
                      <a:pt x="873" y="585"/>
                    </a:lnTo>
                    <a:lnTo>
                      <a:pt x="873" y="588"/>
                    </a:lnTo>
                    <a:lnTo>
                      <a:pt x="874" y="588"/>
                    </a:lnTo>
                    <a:lnTo>
                      <a:pt x="875" y="588"/>
                    </a:lnTo>
                    <a:lnTo>
                      <a:pt x="876" y="586"/>
                    </a:lnTo>
                    <a:lnTo>
                      <a:pt x="877" y="588"/>
                    </a:lnTo>
                    <a:lnTo>
                      <a:pt x="877" y="588"/>
                    </a:lnTo>
                    <a:lnTo>
                      <a:pt x="878" y="587"/>
                    </a:lnTo>
                    <a:lnTo>
                      <a:pt x="879" y="588"/>
                    </a:lnTo>
                    <a:lnTo>
                      <a:pt x="880" y="586"/>
                    </a:lnTo>
                    <a:lnTo>
                      <a:pt x="880" y="588"/>
                    </a:lnTo>
                    <a:lnTo>
                      <a:pt x="881" y="588"/>
                    </a:lnTo>
                    <a:lnTo>
                      <a:pt x="882" y="588"/>
                    </a:lnTo>
                    <a:lnTo>
                      <a:pt x="882" y="588"/>
                    </a:lnTo>
                    <a:lnTo>
                      <a:pt x="884" y="588"/>
                    </a:lnTo>
                    <a:lnTo>
                      <a:pt x="884" y="588"/>
                    </a:lnTo>
                    <a:lnTo>
                      <a:pt x="885" y="588"/>
                    </a:lnTo>
                    <a:lnTo>
                      <a:pt x="886" y="588"/>
                    </a:lnTo>
                    <a:lnTo>
                      <a:pt x="887" y="588"/>
                    </a:lnTo>
                    <a:lnTo>
                      <a:pt x="888" y="588"/>
                    </a:lnTo>
                    <a:lnTo>
                      <a:pt x="889" y="588"/>
                    </a:lnTo>
                    <a:lnTo>
                      <a:pt x="889" y="588"/>
                    </a:lnTo>
                    <a:lnTo>
                      <a:pt x="890" y="588"/>
                    </a:lnTo>
                    <a:lnTo>
                      <a:pt x="891" y="588"/>
                    </a:lnTo>
                    <a:lnTo>
                      <a:pt x="892" y="587"/>
                    </a:lnTo>
                    <a:lnTo>
                      <a:pt x="893" y="588"/>
                    </a:lnTo>
                    <a:lnTo>
                      <a:pt x="893" y="587"/>
                    </a:lnTo>
                    <a:lnTo>
                      <a:pt x="895" y="588"/>
                    </a:lnTo>
                    <a:lnTo>
                      <a:pt x="896" y="588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3" name="Rectangle 214"/>
              <p:cNvSpPr>
                <a:spLocks noChangeArrowheads="1"/>
              </p:cNvSpPr>
              <p:nvPr/>
            </p:nvSpPr>
            <p:spPr bwMode="auto">
              <a:xfrm>
                <a:off x="1673890" y="3808024"/>
                <a:ext cx="13536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2.0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04" name="Rectangle 217"/>
              <p:cNvSpPr>
                <a:spLocks noChangeArrowheads="1"/>
              </p:cNvSpPr>
              <p:nvPr/>
            </p:nvSpPr>
            <p:spPr bwMode="auto">
              <a:xfrm>
                <a:off x="1959876" y="3808024"/>
                <a:ext cx="13536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2.6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05" name="Rectangle 220"/>
              <p:cNvSpPr>
                <a:spLocks noChangeArrowheads="1"/>
              </p:cNvSpPr>
              <p:nvPr/>
            </p:nvSpPr>
            <p:spPr bwMode="auto">
              <a:xfrm>
                <a:off x="2245863" y="3808024"/>
                <a:ext cx="13536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3.2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06" name="Rectangle 223"/>
              <p:cNvSpPr>
                <a:spLocks noChangeArrowheads="1"/>
              </p:cNvSpPr>
              <p:nvPr/>
            </p:nvSpPr>
            <p:spPr bwMode="auto">
              <a:xfrm>
                <a:off x="2530359" y="3808024"/>
                <a:ext cx="13536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3.8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07" name="Rectangle 226"/>
              <p:cNvSpPr>
                <a:spLocks noChangeArrowheads="1"/>
              </p:cNvSpPr>
              <p:nvPr/>
            </p:nvSpPr>
            <p:spPr bwMode="auto">
              <a:xfrm>
                <a:off x="2816346" y="3808024"/>
                <a:ext cx="13536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4.4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10" name="Rectangle 970"/>
              <p:cNvSpPr>
                <a:spLocks noChangeArrowheads="1"/>
              </p:cNvSpPr>
              <p:nvPr/>
            </p:nvSpPr>
            <p:spPr bwMode="auto">
              <a:xfrm rot="16200000">
                <a:off x="713148" y="3083478"/>
                <a:ext cx="782265" cy="1299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Intensity (cps)</a:t>
                </a:r>
                <a:endParaRPr kumimoji="0" lang="en-US" altLang="en-US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14" name="Rectangle 970"/>
              <p:cNvSpPr>
                <a:spLocks noChangeArrowheads="1"/>
              </p:cNvSpPr>
              <p:nvPr/>
            </p:nvSpPr>
            <p:spPr bwMode="auto">
              <a:xfrm>
                <a:off x="1745481" y="3923928"/>
                <a:ext cx="1046825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Retention time (min)</a:t>
                </a:r>
                <a:endParaRPr kumimoji="0" lang="en-US" altLang="en-US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20" name="TextBox 3019"/>
              <p:cNvSpPr txBox="1"/>
              <p:nvPr/>
            </p:nvSpPr>
            <p:spPr>
              <a:xfrm>
                <a:off x="1851198" y="2904348"/>
                <a:ext cx="30111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de-DE" sz="8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de-DE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1" name="TextBox 3020"/>
              <p:cNvSpPr txBox="1"/>
              <p:nvPr/>
            </p:nvSpPr>
            <p:spPr>
              <a:xfrm>
                <a:off x="1646708" y="2523972"/>
                <a:ext cx="29509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de-DE" sz="8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Z</a:t>
                </a:r>
                <a:r>
                  <a:rPr lang="de-DE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022" name="TextBox 3021"/>
            <p:cNvSpPr txBox="1"/>
            <p:nvPr/>
          </p:nvSpPr>
          <p:spPr>
            <a:xfrm>
              <a:off x="1141654" y="668311"/>
              <a:ext cx="23282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de-DE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de-DE" sz="8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hydroxyphenylacetaldoxime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23" name="TextBox 3022"/>
            <p:cNvSpPr txBox="1"/>
            <p:nvPr/>
          </p:nvSpPr>
          <p:spPr>
            <a:xfrm>
              <a:off x="4581128" y="668311"/>
              <a:ext cx="23282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phenylacetaldoxime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24" name="TextBox 3023"/>
            <p:cNvSpPr txBox="1"/>
            <p:nvPr/>
          </p:nvSpPr>
          <p:spPr>
            <a:xfrm>
              <a:off x="2941854" y="668311"/>
              <a:ext cx="23282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indole-3-acetaldoxime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30" name="TextBox 3029"/>
            <p:cNvSpPr txBox="1"/>
            <p:nvPr/>
          </p:nvSpPr>
          <p:spPr>
            <a:xfrm>
              <a:off x="-114276" y="1403648"/>
              <a:ext cx="128542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CYP79A118-M39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31" name="TextBox 3030"/>
            <p:cNvSpPr txBox="1"/>
            <p:nvPr/>
          </p:nvSpPr>
          <p:spPr>
            <a:xfrm>
              <a:off x="2745" y="3059832"/>
              <a:ext cx="96893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CYP79A118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32" name="TextBox 3031"/>
            <p:cNvSpPr txBox="1"/>
            <p:nvPr/>
          </p:nvSpPr>
          <p:spPr>
            <a:xfrm>
              <a:off x="155026" y="4644588"/>
              <a:ext cx="562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eGFP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034" name="TextBox 3033"/>
          <p:cNvSpPr txBox="1"/>
          <p:nvPr/>
        </p:nvSpPr>
        <p:spPr>
          <a:xfrm>
            <a:off x="253811" y="6588224"/>
            <a:ext cx="61995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S2.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Heterologous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N-terminal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truncated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CYP79A118-M39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full-length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CYP79A118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1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Nicotiana</a:t>
            </a:r>
            <a:r>
              <a:rPr lang="de-DE" sz="11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benthamiana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The genes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transiently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expressed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35S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promoter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leaves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N. </a:t>
            </a:r>
            <a:r>
              <a:rPr lang="de-DE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benthamiana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eGFP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was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negative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Aldoximes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extracted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methanol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grinded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leaves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analyzed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LC-MS/MS.  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563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8124272"/>
              </p:ext>
            </p:extLst>
          </p:nvPr>
        </p:nvGraphicFramePr>
        <p:xfrm>
          <a:off x="764704" y="3203848"/>
          <a:ext cx="1800200" cy="2019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5979529"/>
              </p:ext>
            </p:extLst>
          </p:nvPr>
        </p:nvGraphicFramePr>
        <p:xfrm>
          <a:off x="2564904" y="3203848"/>
          <a:ext cx="1800200" cy="2019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0620499"/>
              </p:ext>
            </p:extLst>
          </p:nvPr>
        </p:nvGraphicFramePr>
        <p:xfrm>
          <a:off x="4365104" y="3203848"/>
          <a:ext cx="1800200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53811" y="6660232"/>
            <a:ext cx="619952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S3.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Comparison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gene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potential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housekeeping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genes in different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organs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Taxus </a:t>
            </a:r>
            <a:r>
              <a:rPr lang="de-DE" sz="11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baccata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Gene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was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measured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qRT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-PCR. Shown are means and SE (n = 7 biological replicates). GAPDH, glyceraldehyde-3-phosphate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dehydrogenase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328268" y="3945961"/>
            <a:ext cx="7024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Ct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value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02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9074" y="1619672"/>
            <a:ext cx="811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dhurrin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9459" y="3906512"/>
            <a:ext cx="151067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taxiphyllin</a:t>
            </a:r>
            <a:endParaRPr lang="de-DE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Taxus </a:t>
            </a:r>
            <a:r>
              <a:rPr lang="de-DE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baccata</a:t>
            </a:r>
            <a:r>
              <a:rPr lang="de-DE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leaf</a:t>
            </a:r>
            <a:endParaRPr lang="de-DE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methanol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extract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5436969"/>
              </p:ext>
            </p:extLst>
          </p:nvPr>
        </p:nvGraphicFramePr>
        <p:xfrm>
          <a:off x="620688" y="4797800"/>
          <a:ext cx="1729780" cy="854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9" name="CS ChemDraw Drawing" r:id="rId3" imgW="3766811" imgH="1860232" progId="">
                  <p:embed/>
                </p:oleObj>
              </mc:Choice>
              <mc:Fallback>
                <p:oleObj name="CS ChemDraw Drawing" r:id="rId3" imgW="3766811" imgH="1860232" progId="">
                  <p:embed/>
                  <p:pic>
                    <p:nvPicPr>
                      <p:cNvPr id="0" name="Picture 3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688" y="4797800"/>
                        <a:ext cx="1729780" cy="8543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3155566"/>
              </p:ext>
            </p:extLst>
          </p:nvPr>
        </p:nvGraphicFramePr>
        <p:xfrm>
          <a:off x="620688" y="2267744"/>
          <a:ext cx="1729780" cy="855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0" name="CS ChemDraw Drawing" r:id="rId5" imgW="3766811" imgH="1861854" progId="">
                  <p:embed/>
                </p:oleObj>
              </mc:Choice>
              <mc:Fallback>
                <p:oleObj name="CS ChemDraw Drawing" r:id="rId5" imgW="3766811" imgH="1861854" progId="">
                  <p:embed/>
                  <p:pic>
                    <p:nvPicPr>
                      <p:cNvPr id="0" name="Picture 3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688" y="2267744"/>
                        <a:ext cx="1729780" cy="8550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448" name="Group 7447"/>
          <p:cNvGrpSpPr/>
          <p:nvPr/>
        </p:nvGrpSpPr>
        <p:grpSpPr>
          <a:xfrm>
            <a:off x="2899573" y="1549636"/>
            <a:ext cx="3168303" cy="2041414"/>
            <a:chOff x="3203922" y="1549636"/>
            <a:chExt cx="3168303" cy="2041414"/>
          </a:xfrm>
        </p:grpSpPr>
        <p:sp>
          <p:nvSpPr>
            <p:cNvPr id="18" name="TextBox 17"/>
            <p:cNvSpPr txBox="1"/>
            <p:nvPr/>
          </p:nvSpPr>
          <p:spPr>
            <a:xfrm>
              <a:off x="4725144" y="1591265"/>
              <a:ext cx="10839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err="1" smtClean="0"/>
                <a:t>dhurrin</a:t>
              </a:r>
              <a:r>
                <a:rPr lang="de-DE" sz="1400" dirty="0" smtClean="0"/>
                <a:t> (2</a:t>
              </a:r>
              <a:r>
                <a:rPr lang="de-DE" sz="1400" i="1" dirty="0" smtClean="0"/>
                <a:t>S</a:t>
              </a:r>
              <a:r>
                <a:rPr lang="de-DE" sz="1400" dirty="0" smtClean="0"/>
                <a:t>)</a:t>
              </a:r>
              <a:endParaRPr lang="en-US" sz="1400" dirty="0"/>
            </a:p>
          </p:txBody>
        </p:sp>
        <p:sp>
          <p:nvSpPr>
            <p:cNvPr id="24" name="Line 12"/>
            <p:cNvSpPr>
              <a:spLocks noChangeShapeType="1"/>
            </p:cNvSpPr>
            <p:nvPr/>
          </p:nvSpPr>
          <p:spPr bwMode="auto">
            <a:xfrm>
              <a:off x="3571875" y="3384550"/>
              <a:ext cx="2797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13"/>
            <p:cNvSpPr>
              <a:spLocks noChangeShapeType="1"/>
            </p:cNvSpPr>
            <p:nvPr/>
          </p:nvSpPr>
          <p:spPr bwMode="auto">
            <a:xfrm>
              <a:off x="3573463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14"/>
            <p:cNvSpPr>
              <a:spLocks noChangeShapeType="1"/>
            </p:cNvSpPr>
            <p:nvPr/>
          </p:nvSpPr>
          <p:spPr bwMode="auto">
            <a:xfrm>
              <a:off x="3667125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Line 15"/>
            <p:cNvSpPr>
              <a:spLocks noChangeShapeType="1"/>
            </p:cNvSpPr>
            <p:nvPr/>
          </p:nvSpPr>
          <p:spPr bwMode="auto">
            <a:xfrm>
              <a:off x="3760788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Line 16"/>
            <p:cNvSpPr>
              <a:spLocks noChangeShapeType="1"/>
            </p:cNvSpPr>
            <p:nvPr/>
          </p:nvSpPr>
          <p:spPr bwMode="auto">
            <a:xfrm>
              <a:off x="3852863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Line 17"/>
            <p:cNvSpPr>
              <a:spLocks noChangeShapeType="1"/>
            </p:cNvSpPr>
            <p:nvPr/>
          </p:nvSpPr>
          <p:spPr bwMode="auto">
            <a:xfrm>
              <a:off x="3946525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Line 18"/>
            <p:cNvSpPr>
              <a:spLocks noChangeShapeType="1"/>
            </p:cNvSpPr>
            <p:nvPr/>
          </p:nvSpPr>
          <p:spPr bwMode="auto">
            <a:xfrm>
              <a:off x="4038600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19"/>
            <p:cNvSpPr>
              <a:spLocks noChangeShapeType="1"/>
            </p:cNvSpPr>
            <p:nvPr/>
          </p:nvSpPr>
          <p:spPr bwMode="auto">
            <a:xfrm>
              <a:off x="4132263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68" name="Line 20"/>
            <p:cNvSpPr>
              <a:spLocks noChangeShapeType="1"/>
            </p:cNvSpPr>
            <p:nvPr/>
          </p:nvSpPr>
          <p:spPr bwMode="auto">
            <a:xfrm>
              <a:off x="4225925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69" name="Line 21"/>
            <p:cNvSpPr>
              <a:spLocks noChangeShapeType="1"/>
            </p:cNvSpPr>
            <p:nvPr/>
          </p:nvSpPr>
          <p:spPr bwMode="auto">
            <a:xfrm>
              <a:off x="4318000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3" name="Line 22"/>
            <p:cNvSpPr>
              <a:spLocks noChangeShapeType="1"/>
            </p:cNvSpPr>
            <p:nvPr/>
          </p:nvSpPr>
          <p:spPr bwMode="auto">
            <a:xfrm>
              <a:off x="4411663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4" name="Line 23"/>
            <p:cNvSpPr>
              <a:spLocks noChangeShapeType="1"/>
            </p:cNvSpPr>
            <p:nvPr/>
          </p:nvSpPr>
          <p:spPr bwMode="auto">
            <a:xfrm>
              <a:off x="4505325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5" name="Line 24"/>
            <p:cNvSpPr>
              <a:spLocks noChangeShapeType="1"/>
            </p:cNvSpPr>
            <p:nvPr/>
          </p:nvSpPr>
          <p:spPr bwMode="auto">
            <a:xfrm>
              <a:off x="4597400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7" name="Line 25"/>
            <p:cNvSpPr>
              <a:spLocks noChangeShapeType="1"/>
            </p:cNvSpPr>
            <p:nvPr/>
          </p:nvSpPr>
          <p:spPr bwMode="auto">
            <a:xfrm>
              <a:off x="4691063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9" name="Line 26"/>
            <p:cNvSpPr>
              <a:spLocks noChangeShapeType="1"/>
            </p:cNvSpPr>
            <p:nvPr/>
          </p:nvSpPr>
          <p:spPr bwMode="auto">
            <a:xfrm>
              <a:off x="4783138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0" name="Line 27"/>
            <p:cNvSpPr>
              <a:spLocks noChangeShapeType="1"/>
            </p:cNvSpPr>
            <p:nvPr/>
          </p:nvSpPr>
          <p:spPr bwMode="auto">
            <a:xfrm>
              <a:off x="4876800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1" name="Line 28"/>
            <p:cNvSpPr>
              <a:spLocks noChangeShapeType="1"/>
            </p:cNvSpPr>
            <p:nvPr/>
          </p:nvSpPr>
          <p:spPr bwMode="auto">
            <a:xfrm>
              <a:off x="4970463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2" name="Line 29"/>
            <p:cNvSpPr>
              <a:spLocks noChangeShapeType="1"/>
            </p:cNvSpPr>
            <p:nvPr/>
          </p:nvSpPr>
          <p:spPr bwMode="auto">
            <a:xfrm>
              <a:off x="5062538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3" name="Line 30"/>
            <p:cNvSpPr>
              <a:spLocks noChangeShapeType="1"/>
            </p:cNvSpPr>
            <p:nvPr/>
          </p:nvSpPr>
          <p:spPr bwMode="auto">
            <a:xfrm>
              <a:off x="5156200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4" name="Line 31"/>
            <p:cNvSpPr>
              <a:spLocks noChangeShapeType="1"/>
            </p:cNvSpPr>
            <p:nvPr/>
          </p:nvSpPr>
          <p:spPr bwMode="auto">
            <a:xfrm>
              <a:off x="5249863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5" name="Line 32"/>
            <p:cNvSpPr>
              <a:spLocks noChangeShapeType="1"/>
            </p:cNvSpPr>
            <p:nvPr/>
          </p:nvSpPr>
          <p:spPr bwMode="auto">
            <a:xfrm>
              <a:off x="5341938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6" name="Line 33"/>
            <p:cNvSpPr>
              <a:spLocks noChangeShapeType="1"/>
            </p:cNvSpPr>
            <p:nvPr/>
          </p:nvSpPr>
          <p:spPr bwMode="auto">
            <a:xfrm>
              <a:off x="5435600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7" name="Line 34"/>
            <p:cNvSpPr>
              <a:spLocks noChangeShapeType="1"/>
            </p:cNvSpPr>
            <p:nvPr/>
          </p:nvSpPr>
          <p:spPr bwMode="auto">
            <a:xfrm>
              <a:off x="5527675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8" name="Line 35"/>
            <p:cNvSpPr>
              <a:spLocks noChangeShapeType="1"/>
            </p:cNvSpPr>
            <p:nvPr/>
          </p:nvSpPr>
          <p:spPr bwMode="auto">
            <a:xfrm>
              <a:off x="5621338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9" name="Line 36"/>
            <p:cNvSpPr>
              <a:spLocks noChangeShapeType="1"/>
            </p:cNvSpPr>
            <p:nvPr/>
          </p:nvSpPr>
          <p:spPr bwMode="auto">
            <a:xfrm>
              <a:off x="5715000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90" name="Line 37"/>
            <p:cNvSpPr>
              <a:spLocks noChangeShapeType="1"/>
            </p:cNvSpPr>
            <p:nvPr/>
          </p:nvSpPr>
          <p:spPr bwMode="auto">
            <a:xfrm>
              <a:off x="5807075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91" name="Line 38"/>
            <p:cNvSpPr>
              <a:spLocks noChangeShapeType="1"/>
            </p:cNvSpPr>
            <p:nvPr/>
          </p:nvSpPr>
          <p:spPr bwMode="auto">
            <a:xfrm>
              <a:off x="5900738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92" name="Line 39"/>
            <p:cNvSpPr>
              <a:spLocks noChangeShapeType="1"/>
            </p:cNvSpPr>
            <p:nvPr/>
          </p:nvSpPr>
          <p:spPr bwMode="auto">
            <a:xfrm>
              <a:off x="5994400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93" name="Line 40"/>
            <p:cNvSpPr>
              <a:spLocks noChangeShapeType="1"/>
            </p:cNvSpPr>
            <p:nvPr/>
          </p:nvSpPr>
          <p:spPr bwMode="auto">
            <a:xfrm>
              <a:off x="6086475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94" name="Line 41"/>
            <p:cNvSpPr>
              <a:spLocks noChangeShapeType="1"/>
            </p:cNvSpPr>
            <p:nvPr/>
          </p:nvSpPr>
          <p:spPr bwMode="auto">
            <a:xfrm>
              <a:off x="6180138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95" name="Line 42"/>
            <p:cNvSpPr>
              <a:spLocks noChangeShapeType="1"/>
            </p:cNvSpPr>
            <p:nvPr/>
          </p:nvSpPr>
          <p:spPr bwMode="auto">
            <a:xfrm>
              <a:off x="6272213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96" name="Line 43"/>
            <p:cNvSpPr>
              <a:spLocks noChangeShapeType="1"/>
            </p:cNvSpPr>
            <p:nvPr/>
          </p:nvSpPr>
          <p:spPr bwMode="auto">
            <a:xfrm>
              <a:off x="6365875" y="33845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97" name="Line 44"/>
            <p:cNvSpPr>
              <a:spLocks noChangeShapeType="1"/>
            </p:cNvSpPr>
            <p:nvPr/>
          </p:nvSpPr>
          <p:spPr bwMode="auto">
            <a:xfrm>
              <a:off x="3667125" y="33845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98" name="Line 45"/>
            <p:cNvSpPr>
              <a:spLocks noChangeShapeType="1"/>
            </p:cNvSpPr>
            <p:nvPr/>
          </p:nvSpPr>
          <p:spPr bwMode="auto">
            <a:xfrm>
              <a:off x="3852863" y="33845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99" name="Line 46"/>
            <p:cNvSpPr>
              <a:spLocks noChangeShapeType="1"/>
            </p:cNvSpPr>
            <p:nvPr/>
          </p:nvSpPr>
          <p:spPr bwMode="auto">
            <a:xfrm>
              <a:off x="4038600" y="33845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00" name="Line 47"/>
            <p:cNvSpPr>
              <a:spLocks noChangeShapeType="1"/>
            </p:cNvSpPr>
            <p:nvPr/>
          </p:nvSpPr>
          <p:spPr bwMode="auto">
            <a:xfrm>
              <a:off x="4225925" y="33845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01" name="Line 48"/>
            <p:cNvSpPr>
              <a:spLocks noChangeShapeType="1"/>
            </p:cNvSpPr>
            <p:nvPr/>
          </p:nvSpPr>
          <p:spPr bwMode="auto">
            <a:xfrm>
              <a:off x="4411663" y="33845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02" name="Line 49"/>
            <p:cNvSpPr>
              <a:spLocks noChangeShapeType="1"/>
            </p:cNvSpPr>
            <p:nvPr/>
          </p:nvSpPr>
          <p:spPr bwMode="auto">
            <a:xfrm>
              <a:off x="4597400" y="33845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03" name="Line 50"/>
            <p:cNvSpPr>
              <a:spLocks noChangeShapeType="1"/>
            </p:cNvSpPr>
            <p:nvPr/>
          </p:nvSpPr>
          <p:spPr bwMode="auto">
            <a:xfrm>
              <a:off x="4783138" y="33845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04" name="Line 51"/>
            <p:cNvSpPr>
              <a:spLocks noChangeShapeType="1"/>
            </p:cNvSpPr>
            <p:nvPr/>
          </p:nvSpPr>
          <p:spPr bwMode="auto">
            <a:xfrm>
              <a:off x="4970463" y="33845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05" name="Line 52"/>
            <p:cNvSpPr>
              <a:spLocks noChangeShapeType="1"/>
            </p:cNvSpPr>
            <p:nvPr/>
          </p:nvSpPr>
          <p:spPr bwMode="auto">
            <a:xfrm>
              <a:off x="5156200" y="33845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06" name="Line 53"/>
            <p:cNvSpPr>
              <a:spLocks noChangeShapeType="1"/>
            </p:cNvSpPr>
            <p:nvPr/>
          </p:nvSpPr>
          <p:spPr bwMode="auto">
            <a:xfrm>
              <a:off x="5341938" y="33845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07" name="Line 54"/>
            <p:cNvSpPr>
              <a:spLocks noChangeShapeType="1"/>
            </p:cNvSpPr>
            <p:nvPr/>
          </p:nvSpPr>
          <p:spPr bwMode="auto">
            <a:xfrm>
              <a:off x="5527675" y="33845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08" name="Line 55"/>
            <p:cNvSpPr>
              <a:spLocks noChangeShapeType="1"/>
            </p:cNvSpPr>
            <p:nvPr/>
          </p:nvSpPr>
          <p:spPr bwMode="auto">
            <a:xfrm>
              <a:off x="5715000" y="33845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09" name="Line 56"/>
            <p:cNvSpPr>
              <a:spLocks noChangeShapeType="1"/>
            </p:cNvSpPr>
            <p:nvPr/>
          </p:nvSpPr>
          <p:spPr bwMode="auto">
            <a:xfrm>
              <a:off x="5900738" y="33845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10" name="Line 57"/>
            <p:cNvSpPr>
              <a:spLocks noChangeShapeType="1"/>
            </p:cNvSpPr>
            <p:nvPr/>
          </p:nvSpPr>
          <p:spPr bwMode="auto">
            <a:xfrm>
              <a:off x="6086475" y="33845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11" name="Line 58"/>
            <p:cNvSpPr>
              <a:spLocks noChangeShapeType="1"/>
            </p:cNvSpPr>
            <p:nvPr/>
          </p:nvSpPr>
          <p:spPr bwMode="auto">
            <a:xfrm>
              <a:off x="6272213" y="33845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13" name="Rectangle 60"/>
            <p:cNvSpPr>
              <a:spLocks noChangeArrowheads="1"/>
            </p:cNvSpPr>
            <p:nvPr/>
          </p:nvSpPr>
          <p:spPr bwMode="auto">
            <a:xfrm>
              <a:off x="3785071" y="3467939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1.8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16" name="Rectangle 63"/>
            <p:cNvSpPr>
              <a:spLocks noChangeArrowheads="1"/>
            </p:cNvSpPr>
            <p:nvPr/>
          </p:nvSpPr>
          <p:spPr bwMode="auto">
            <a:xfrm>
              <a:off x="4343871" y="3467939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2.4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19" name="Rectangle 66"/>
            <p:cNvSpPr>
              <a:spLocks noChangeArrowheads="1"/>
            </p:cNvSpPr>
            <p:nvPr/>
          </p:nvSpPr>
          <p:spPr bwMode="auto">
            <a:xfrm>
              <a:off x="4902671" y="3467939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3.0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22" name="Rectangle 69"/>
            <p:cNvSpPr>
              <a:spLocks noChangeArrowheads="1"/>
            </p:cNvSpPr>
            <p:nvPr/>
          </p:nvSpPr>
          <p:spPr bwMode="auto">
            <a:xfrm>
              <a:off x="5459884" y="3467939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3.6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25" name="Rectangle 72"/>
            <p:cNvSpPr>
              <a:spLocks noChangeArrowheads="1"/>
            </p:cNvSpPr>
            <p:nvPr/>
          </p:nvSpPr>
          <p:spPr bwMode="auto">
            <a:xfrm>
              <a:off x="6018684" y="3467939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4.2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28" name="Line 75"/>
            <p:cNvSpPr>
              <a:spLocks noChangeShapeType="1"/>
            </p:cNvSpPr>
            <p:nvPr/>
          </p:nvSpPr>
          <p:spPr bwMode="auto">
            <a:xfrm flipV="1">
              <a:off x="3571875" y="1554163"/>
              <a:ext cx="0" cy="18303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29" name="Line 76"/>
            <p:cNvSpPr>
              <a:spLocks noChangeShapeType="1"/>
            </p:cNvSpPr>
            <p:nvPr/>
          </p:nvSpPr>
          <p:spPr bwMode="auto">
            <a:xfrm flipH="1">
              <a:off x="3567113" y="33845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0" name="Line 77"/>
            <p:cNvSpPr>
              <a:spLocks noChangeShapeType="1"/>
            </p:cNvSpPr>
            <p:nvPr/>
          </p:nvSpPr>
          <p:spPr bwMode="auto">
            <a:xfrm flipH="1">
              <a:off x="3567113" y="333216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1" name="Line 78"/>
            <p:cNvSpPr>
              <a:spLocks noChangeShapeType="1"/>
            </p:cNvSpPr>
            <p:nvPr/>
          </p:nvSpPr>
          <p:spPr bwMode="auto">
            <a:xfrm flipH="1">
              <a:off x="3567113" y="328136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2" name="Line 79"/>
            <p:cNvSpPr>
              <a:spLocks noChangeShapeType="1"/>
            </p:cNvSpPr>
            <p:nvPr/>
          </p:nvSpPr>
          <p:spPr bwMode="auto">
            <a:xfrm flipH="1">
              <a:off x="3567113" y="32289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3" name="Line 80"/>
            <p:cNvSpPr>
              <a:spLocks noChangeShapeType="1"/>
            </p:cNvSpPr>
            <p:nvPr/>
          </p:nvSpPr>
          <p:spPr bwMode="auto">
            <a:xfrm flipH="1">
              <a:off x="3567113" y="31781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4" name="Line 81"/>
            <p:cNvSpPr>
              <a:spLocks noChangeShapeType="1"/>
            </p:cNvSpPr>
            <p:nvPr/>
          </p:nvSpPr>
          <p:spPr bwMode="auto">
            <a:xfrm flipH="1">
              <a:off x="3567113" y="312578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5" name="Line 82"/>
            <p:cNvSpPr>
              <a:spLocks noChangeShapeType="1"/>
            </p:cNvSpPr>
            <p:nvPr/>
          </p:nvSpPr>
          <p:spPr bwMode="auto">
            <a:xfrm flipH="1">
              <a:off x="3567113" y="307498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6" name="Line 83"/>
            <p:cNvSpPr>
              <a:spLocks noChangeShapeType="1"/>
            </p:cNvSpPr>
            <p:nvPr/>
          </p:nvSpPr>
          <p:spPr bwMode="auto">
            <a:xfrm flipH="1">
              <a:off x="3567113" y="30226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7" name="Line 84"/>
            <p:cNvSpPr>
              <a:spLocks noChangeShapeType="1"/>
            </p:cNvSpPr>
            <p:nvPr/>
          </p:nvSpPr>
          <p:spPr bwMode="auto">
            <a:xfrm flipH="1">
              <a:off x="3567113" y="29718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8" name="Line 85"/>
            <p:cNvSpPr>
              <a:spLocks noChangeShapeType="1"/>
            </p:cNvSpPr>
            <p:nvPr/>
          </p:nvSpPr>
          <p:spPr bwMode="auto">
            <a:xfrm flipH="1">
              <a:off x="3567113" y="291941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9" name="Line 86"/>
            <p:cNvSpPr>
              <a:spLocks noChangeShapeType="1"/>
            </p:cNvSpPr>
            <p:nvPr/>
          </p:nvSpPr>
          <p:spPr bwMode="auto">
            <a:xfrm flipH="1">
              <a:off x="3567113" y="286861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40" name="Line 87"/>
            <p:cNvSpPr>
              <a:spLocks noChangeShapeType="1"/>
            </p:cNvSpPr>
            <p:nvPr/>
          </p:nvSpPr>
          <p:spPr bwMode="auto">
            <a:xfrm flipH="1">
              <a:off x="3567113" y="28162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41" name="Line 88"/>
            <p:cNvSpPr>
              <a:spLocks noChangeShapeType="1"/>
            </p:cNvSpPr>
            <p:nvPr/>
          </p:nvSpPr>
          <p:spPr bwMode="auto">
            <a:xfrm flipH="1">
              <a:off x="3567113" y="27654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42" name="Line 89"/>
            <p:cNvSpPr>
              <a:spLocks noChangeShapeType="1"/>
            </p:cNvSpPr>
            <p:nvPr/>
          </p:nvSpPr>
          <p:spPr bwMode="auto">
            <a:xfrm flipH="1">
              <a:off x="3567113" y="271303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43" name="Line 90"/>
            <p:cNvSpPr>
              <a:spLocks noChangeShapeType="1"/>
            </p:cNvSpPr>
            <p:nvPr/>
          </p:nvSpPr>
          <p:spPr bwMode="auto">
            <a:xfrm flipH="1">
              <a:off x="3567113" y="266223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44" name="Line 91"/>
            <p:cNvSpPr>
              <a:spLocks noChangeShapeType="1"/>
            </p:cNvSpPr>
            <p:nvPr/>
          </p:nvSpPr>
          <p:spPr bwMode="auto">
            <a:xfrm flipH="1">
              <a:off x="3567113" y="26098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45" name="Line 92"/>
            <p:cNvSpPr>
              <a:spLocks noChangeShapeType="1"/>
            </p:cNvSpPr>
            <p:nvPr/>
          </p:nvSpPr>
          <p:spPr bwMode="auto">
            <a:xfrm flipH="1">
              <a:off x="3567113" y="25590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46" name="Line 93"/>
            <p:cNvSpPr>
              <a:spLocks noChangeShapeType="1"/>
            </p:cNvSpPr>
            <p:nvPr/>
          </p:nvSpPr>
          <p:spPr bwMode="auto">
            <a:xfrm flipH="1">
              <a:off x="3567113" y="250666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47" name="Line 94"/>
            <p:cNvSpPr>
              <a:spLocks noChangeShapeType="1"/>
            </p:cNvSpPr>
            <p:nvPr/>
          </p:nvSpPr>
          <p:spPr bwMode="auto">
            <a:xfrm flipH="1">
              <a:off x="3567113" y="245586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48" name="Line 95"/>
            <p:cNvSpPr>
              <a:spLocks noChangeShapeType="1"/>
            </p:cNvSpPr>
            <p:nvPr/>
          </p:nvSpPr>
          <p:spPr bwMode="auto">
            <a:xfrm flipH="1">
              <a:off x="3567113" y="24034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49" name="Line 96"/>
            <p:cNvSpPr>
              <a:spLocks noChangeShapeType="1"/>
            </p:cNvSpPr>
            <p:nvPr/>
          </p:nvSpPr>
          <p:spPr bwMode="auto">
            <a:xfrm flipH="1">
              <a:off x="3567113" y="23526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50" name="Line 97"/>
            <p:cNvSpPr>
              <a:spLocks noChangeShapeType="1"/>
            </p:cNvSpPr>
            <p:nvPr/>
          </p:nvSpPr>
          <p:spPr bwMode="auto">
            <a:xfrm flipH="1">
              <a:off x="3567113" y="230028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51" name="Line 98"/>
            <p:cNvSpPr>
              <a:spLocks noChangeShapeType="1"/>
            </p:cNvSpPr>
            <p:nvPr/>
          </p:nvSpPr>
          <p:spPr bwMode="auto">
            <a:xfrm flipH="1">
              <a:off x="3567113" y="224948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52" name="Line 99"/>
            <p:cNvSpPr>
              <a:spLocks noChangeShapeType="1"/>
            </p:cNvSpPr>
            <p:nvPr/>
          </p:nvSpPr>
          <p:spPr bwMode="auto">
            <a:xfrm flipH="1">
              <a:off x="3567113" y="21971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53" name="Line 100"/>
            <p:cNvSpPr>
              <a:spLocks noChangeShapeType="1"/>
            </p:cNvSpPr>
            <p:nvPr/>
          </p:nvSpPr>
          <p:spPr bwMode="auto">
            <a:xfrm flipH="1">
              <a:off x="3567113" y="214630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54" name="Line 101"/>
            <p:cNvSpPr>
              <a:spLocks noChangeShapeType="1"/>
            </p:cNvSpPr>
            <p:nvPr/>
          </p:nvSpPr>
          <p:spPr bwMode="auto">
            <a:xfrm flipH="1">
              <a:off x="3567113" y="209391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55" name="Line 102"/>
            <p:cNvSpPr>
              <a:spLocks noChangeShapeType="1"/>
            </p:cNvSpPr>
            <p:nvPr/>
          </p:nvSpPr>
          <p:spPr bwMode="auto">
            <a:xfrm flipH="1">
              <a:off x="3567113" y="204311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56" name="Line 103"/>
            <p:cNvSpPr>
              <a:spLocks noChangeShapeType="1"/>
            </p:cNvSpPr>
            <p:nvPr/>
          </p:nvSpPr>
          <p:spPr bwMode="auto">
            <a:xfrm flipH="1">
              <a:off x="3567113" y="19907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57" name="Line 104"/>
            <p:cNvSpPr>
              <a:spLocks noChangeShapeType="1"/>
            </p:cNvSpPr>
            <p:nvPr/>
          </p:nvSpPr>
          <p:spPr bwMode="auto">
            <a:xfrm flipH="1">
              <a:off x="3567113" y="193992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58" name="Line 105"/>
            <p:cNvSpPr>
              <a:spLocks noChangeShapeType="1"/>
            </p:cNvSpPr>
            <p:nvPr/>
          </p:nvSpPr>
          <p:spPr bwMode="auto">
            <a:xfrm flipH="1">
              <a:off x="3567113" y="188753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59" name="Line 106"/>
            <p:cNvSpPr>
              <a:spLocks noChangeShapeType="1"/>
            </p:cNvSpPr>
            <p:nvPr/>
          </p:nvSpPr>
          <p:spPr bwMode="auto">
            <a:xfrm flipH="1">
              <a:off x="3567113" y="1836738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60" name="Line 107"/>
            <p:cNvSpPr>
              <a:spLocks noChangeShapeType="1"/>
            </p:cNvSpPr>
            <p:nvPr/>
          </p:nvSpPr>
          <p:spPr bwMode="auto">
            <a:xfrm flipH="1">
              <a:off x="3567113" y="17843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61" name="Line 108"/>
            <p:cNvSpPr>
              <a:spLocks noChangeShapeType="1"/>
            </p:cNvSpPr>
            <p:nvPr/>
          </p:nvSpPr>
          <p:spPr bwMode="auto">
            <a:xfrm flipH="1">
              <a:off x="3567113" y="1733550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62" name="Line 109"/>
            <p:cNvSpPr>
              <a:spLocks noChangeShapeType="1"/>
            </p:cNvSpPr>
            <p:nvPr/>
          </p:nvSpPr>
          <p:spPr bwMode="auto">
            <a:xfrm flipH="1">
              <a:off x="3567113" y="1681163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63" name="Line 110"/>
            <p:cNvSpPr>
              <a:spLocks noChangeShapeType="1"/>
            </p:cNvSpPr>
            <p:nvPr/>
          </p:nvSpPr>
          <p:spPr bwMode="auto">
            <a:xfrm flipH="1">
              <a:off x="3567113" y="16287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64" name="Line 111"/>
            <p:cNvSpPr>
              <a:spLocks noChangeShapeType="1"/>
            </p:cNvSpPr>
            <p:nvPr/>
          </p:nvSpPr>
          <p:spPr bwMode="auto">
            <a:xfrm flipH="1">
              <a:off x="3567113" y="1577975"/>
              <a:ext cx="47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65" name="Line 112"/>
            <p:cNvSpPr>
              <a:spLocks noChangeShapeType="1"/>
            </p:cNvSpPr>
            <p:nvPr/>
          </p:nvSpPr>
          <p:spPr bwMode="auto">
            <a:xfrm flipH="1">
              <a:off x="3560763" y="3384550"/>
              <a:ext cx="11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66" name="Line 113"/>
            <p:cNvSpPr>
              <a:spLocks noChangeShapeType="1"/>
            </p:cNvSpPr>
            <p:nvPr/>
          </p:nvSpPr>
          <p:spPr bwMode="auto">
            <a:xfrm flipH="1">
              <a:off x="3560763" y="3281363"/>
              <a:ext cx="11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67" name="Line 114"/>
            <p:cNvSpPr>
              <a:spLocks noChangeShapeType="1"/>
            </p:cNvSpPr>
            <p:nvPr/>
          </p:nvSpPr>
          <p:spPr bwMode="auto">
            <a:xfrm flipH="1">
              <a:off x="3560763" y="3178175"/>
              <a:ext cx="11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68" name="Line 115"/>
            <p:cNvSpPr>
              <a:spLocks noChangeShapeType="1"/>
            </p:cNvSpPr>
            <p:nvPr/>
          </p:nvSpPr>
          <p:spPr bwMode="auto">
            <a:xfrm flipH="1">
              <a:off x="3560763" y="3074988"/>
              <a:ext cx="11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69" name="Line 116"/>
            <p:cNvSpPr>
              <a:spLocks noChangeShapeType="1"/>
            </p:cNvSpPr>
            <p:nvPr/>
          </p:nvSpPr>
          <p:spPr bwMode="auto">
            <a:xfrm flipH="1">
              <a:off x="3560763" y="2971800"/>
              <a:ext cx="11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0" name="Line 117"/>
            <p:cNvSpPr>
              <a:spLocks noChangeShapeType="1"/>
            </p:cNvSpPr>
            <p:nvPr/>
          </p:nvSpPr>
          <p:spPr bwMode="auto">
            <a:xfrm flipH="1">
              <a:off x="3560763" y="2868613"/>
              <a:ext cx="11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1" name="Line 118"/>
            <p:cNvSpPr>
              <a:spLocks noChangeShapeType="1"/>
            </p:cNvSpPr>
            <p:nvPr/>
          </p:nvSpPr>
          <p:spPr bwMode="auto">
            <a:xfrm flipH="1">
              <a:off x="3560763" y="2765425"/>
              <a:ext cx="11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2" name="Line 119"/>
            <p:cNvSpPr>
              <a:spLocks noChangeShapeType="1"/>
            </p:cNvSpPr>
            <p:nvPr/>
          </p:nvSpPr>
          <p:spPr bwMode="auto">
            <a:xfrm flipH="1">
              <a:off x="3560763" y="2662238"/>
              <a:ext cx="11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3" name="Line 120"/>
            <p:cNvSpPr>
              <a:spLocks noChangeShapeType="1"/>
            </p:cNvSpPr>
            <p:nvPr/>
          </p:nvSpPr>
          <p:spPr bwMode="auto">
            <a:xfrm flipH="1">
              <a:off x="3560763" y="2559050"/>
              <a:ext cx="11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4" name="Line 121"/>
            <p:cNvSpPr>
              <a:spLocks noChangeShapeType="1"/>
            </p:cNvSpPr>
            <p:nvPr/>
          </p:nvSpPr>
          <p:spPr bwMode="auto">
            <a:xfrm flipH="1">
              <a:off x="3560763" y="2455863"/>
              <a:ext cx="11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5" name="Line 122"/>
            <p:cNvSpPr>
              <a:spLocks noChangeShapeType="1"/>
            </p:cNvSpPr>
            <p:nvPr/>
          </p:nvSpPr>
          <p:spPr bwMode="auto">
            <a:xfrm flipH="1">
              <a:off x="3560763" y="2352675"/>
              <a:ext cx="11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6" name="Line 123"/>
            <p:cNvSpPr>
              <a:spLocks noChangeShapeType="1"/>
            </p:cNvSpPr>
            <p:nvPr/>
          </p:nvSpPr>
          <p:spPr bwMode="auto">
            <a:xfrm flipH="1">
              <a:off x="3560763" y="2249488"/>
              <a:ext cx="11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7" name="Line 124"/>
            <p:cNvSpPr>
              <a:spLocks noChangeShapeType="1"/>
            </p:cNvSpPr>
            <p:nvPr/>
          </p:nvSpPr>
          <p:spPr bwMode="auto">
            <a:xfrm flipH="1">
              <a:off x="3560763" y="2146300"/>
              <a:ext cx="11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8" name="Line 125"/>
            <p:cNvSpPr>
              <a:spLocks noChangeShapeType="1"/>
            </p:cNvSpPr>
            <p:nvPr/>
          </p:nvSpPr>
          <p:spPr bwMode="auto">
            <a:xfrm flipH="1">
              <a:off x="3560763" y="2043113"/>
              <a:ext cx="11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9" name="Line 126"/>
            <p:cNvSpPr>
              <a:spLocks noChangeShapeType="1"/>
            </p:cNvSpPr>
            <p:nvPr/>
          </p:nvSpPr>
          <p:spPr bwMode="auto">
            <a:xfrm flipH="1">
              <a:off x="3560763" y="1939925"/>
              <a:ext cx="11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80" name="Line 127"/>
            <p:cNvSpPr>
              <a:spLocks noChangeShapeType="1"/>
            </p:cNvSpPr>
            <p:nvPr/>
          </p:nvSpPr>
          <p:spPr bwMode="auto">
            <a:xfrm flipH="1">
              <a:off x="3560763" y="1836738"/>
              <a:ext cx="11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81" name="Line 128"/>
            <p:cNvSpPr>
              <a:spLocks noChangeShapeType="1"/>
            </p:cNvSpPr>
            <p:nvPr/>
          </p:nvSpPr>
          <p:spPr bwMode="auto">
            <a:xfrm flipH="1">
              <a:off x="3560763" y="1733550"/>
              <a:ext cx="11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82" name="Line 129"/>
            <p:cNvSpPr>
              <a:spLocks noChangeShapeType="1"/>
            </p:cNvSpPr>
            <p:nvPr/>
          </p:nvSpPr>
          <p:spPr bwMode="auto">
            <a:xfrm flipH="1">
              <a:off x="3560763" y="1628775"/>
              <a:ext cx="11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87" name="Rectangle 134"/>
            <p:cNvSpPr>
              <a:spLocks noChangeArrowheads="1"/>
            </p:cNvSpPr>
            <p:nvPr/>
          </p:nvSpPr>
          <p:spPr bwMode="auto">
            <a:xfrm>
              <a:off x="3203922" y="2907295"/>
              <a:ext cx="25968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0.8e4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91" name="Rectangle 138"/>
            <p:cNvSpPr>
              <a:spLocks noChangeArrowheads="1"/>
            </p:cNvSpPr>
            <p:nvPr/>
          </p:nvSpPr>
          <p:spPr bwMode="auto">
            <a:xfrm>
              <a:off x="3203922" y="2494545"/>
              <a:ext cx="25968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1.6e4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95" name="Rectangle 142"/>
            <p:cNvSpPr>
              <a:spLocks noChangeArrowheads="1"/>
            </p:cNvSpPr>
            <p:nvPr/>
          </p:nvSpPr>
          <p:spPr bwMode="auto">
            <a:xfrm>
              <a:off x="3203922" y="2081795"/>
              <a:ext cx="25968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2.4e4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99" name="Rectangle 146"/>
            <p:cNvSpPr>
              <a:spLocks noChangeArrowheads="1"/>
            </p:cNvSpPr>
            <p:nvPr/>
          </p:nvSpPr>
          <p:spPr bwMode="auto">
            <a:xfrm>
              <a:off x="3203922" y="1669045"/>
              <a:ext cx="25968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3.2e4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04" name="Freeform 151"/>
            <p:cNvSpPr>
              <a:spLocks/>
            </p:cNvSpPr>
            <p:nvPr/>
          </p:nvSpPr>
          <p:spPr bwMode="auto">
            <a:xfrm flipV="1">
              <a:off x="3570288" y="1549636"/>
              <a:ext cx="2801937" cy="1830388"/>
            </a:xfrm>
            <a:custGeom>
              <a:avLst/>
              <a:gdLst>
                <a:gd name="T0" fmla="*/ 371 w 27984"/>
                <a:gd name="T1" fmla="*/ 0 h 26331"/>
                <a:gd name="T2" fmla="*/ 836 w 27984"/>
                <a:gd name="T3" fmla="*/ 0 h 26331"/>
                <a:gd name="T4" fmla="*/ 1301 w 27984"/>
                <a:gd name="T5" fmla="*/ 0 h 26331"/>
                <a:gd name="T6" fmla="*/ 1766 w 27984"/>
                <a:gd name="T7" fmla="*/ 0 h 26331"/>
                <a:gd name="T8" fmla="*/ 2231 w 27984"/>
                <a:gd name="T9" fmla="*/ 0 h 26331"/>
                <a:gd name="T10" fmla="*/ 2696 w 27984"/>
                <a:gd name="T11" fmla="*/ 0 h 26331"/>
                <a:gd name="T12" fmla="*/ 3161 w 27984"/>
                <a:gd name="T13" fmla="*/ 0 h 26331"/>
                <a:gd name="T14" fmla="*/ 3626 w 27984"/>
                <a:gd name="T15" fmla="*/ 0 h 26331"/>
                <a:gd name="T16" fmla="*/ 4090 w 27984"/>
                <a:gd name="T17" fmla="*/ 0 h 26331"/>
                <a:gd name="T18" fmla="*/ 4555 w 27984"/>
                <a:gd name="T19" fmla="*/ 0 h 26331"/>
                <a:gd name="T20" fmla="*/ 5020 w 27984"/>
                <a:gd name="T21" fmla="*/ 0 h 26331"/>
                <a:gd name="T22" fmla="*/ 5485 w 27984"/>
                <a:gd name="T23" fmla="*/ 0 h 26331"/>
                <a:gd name="T24" fmla="*/ 5950 w 27984"/>
                <a:gd name="T25" fmla="*/ 0 h 26331"/>
                <a:gd name="T26" fmla="*/ 6415 w 27984"/>
                <a:gd name="T27" fmla="*/ 0 h 26331"/>
                <a:gd name="T28" fmla="*/ 6879 w 27984"/>
                <a:gd name="T29" fmla="*/ 0 h 26331"/>
                <a:gd name="T30" fmla="*/ 7344 w 27984"/>
                <a:gd name="T31" fmla="*/ 0 h 26331"/>
                <a:gd name="T32" fmla="*/ 7809 w 27984"/>
                <a:gd name="T33" fmla="*/ 0 h 26331"/>
                <a:gd name="T34" fmla="*/ 8274 w 27984"/>
                <a:gd name="T35" fmla="*/ 0 h 26331"/>
                <a:gd name="T36" fmla="*/ 8739 w 27984"/>
                <a:gd name="T37" fmla="*/ 0 h 26331"/>
                <a:gd name="T38" fmla="*/ 9204 w 27984"/>
                <a:gd name="T39" fmla="*/ 0 h 26331"/>
                <a:gd name="T40" fmla="*/ 9669 w 27984"/>
                <a:gd name="T41" fmla="*/ 0 h 26331"/>
                <a:gd name="T42" fmla="*/ 10133 w 27984"/>
                <a:gd name="T43" fmla="*/ 0 h 26331"/>
                <a:gd name="T44" fmla="*/ 10598 w 27984"/>
                <a:gd name="T45" fmla="*/ 395 h 26331"/>
                <a:gd name="T46" fmla="*/ 11063 w 27984"/>
                <a:gd name="T47" fmla="*/ 8018 h 26331"/>
                <a:gd name="T48" fmla="*/ 11528 w 27984"/>
                <a:gd name="T49" fmla="*/ 692 h 26331"/>
                <a:gd name="T50" fmla="*/ 11993 w 27984"/>
                <a:gd name="T51" fmla="*/ 98 h 26331"/>
                <a:gd name="T52" fmla="*/ 12458 w 27984"/>
                <a:gd name="T53" fmla="*/ 0 h 26331"/>
                <a:gd name="T54" fmla="*/ 12923 w 27984"/>
                <a:gd name="T55" fmla="*/ 0 h 26331"/>
                <a:gd name="T56" fmla="*/ 13387 w 27984"/>
                <a:gd name="T57" fmla="*/ 0 h 26331"/>
                <a:gd name="T58" fmla="*/ 13852 w 27984"/>
                <a:gd name="T59" fmla="*/ 0 h 26331"/>
                <a:gd name="T60" fmla="*/ 14317 w 27984"/>
                <a:gd name="T61" fmla="*/ 0 h 26331"/>
                <a:gd name="T62" fmla="*/ 14782 w 27984"/>
                <a:gd name="T63" fmla="*/ 0 h 26331"/>
                <a:gd name="T64" fmla="*/ 15247 w 27984"/>
                <a:gd name="T65" fmla="*/ 0 h 26331"/>
                <a:gd name="T66" fmla="*/ 15712 w 27984"/>
                <a:gd name="T67" fmla="*/ 0 h 26331"/>
                <a:gd name="T68" fmla="*/ 16176 w 27984"/>
                <a:gd name="T69" fmla="*/ 0 h 26331"/>
                <a:gd name="T70" fmla="*/ 16641 w 27984"/>
                <a:gd name="T71" fmla="*/ 0 h 26331"/>
                <a:gd name="T72" fmla="*/ 17106 w 27984"/>
                <a:gd name="T73" fmla="*/ 0 h 26331"/>
                <a:gd name="T74" fmla="*/ 17571 w 27984"/>
                <a:gd name="T75" fmla="*/ 0 h 26331"/>
                <a:gd name="T76" fmla="*/ 18036 w 27984"/>
                <a:gd name="T77" fmla="*/ 0 h 26331"/>
                <a:gd name="T78" fmla="*/ 18501 w 27984"/>
                <a:gd name="T79" fmla="*/ 49 h 26331"/>
                <a:gd name="T80" fmla="*/ 18966 w 27984"/>
                <a:gd name="T81" fmla="*/ 0 h 26331"/>
                <a:gd name="T82" fmla="*/ 19431 w 27984"/>
                <a:gd name="T83" fmla="*/ 0 h 26331"/>
                <a:gd name="T84" fmla="*/ 19895 w 27984"/>
                <a:gd name="T85" fmla="*/ 0 h 26331"/>
                <a:gd name="T86" fmla="*/ 20360 w 27984"/>
                <a:gd name="T87" fmla="*/ 0 h 26331"/>
                <a:gd name="T88" fmla="*/ 20825 w 27984"/>
                <a:gd name="T89" fmla="*/ 0 h 26331"/>
                <a:gd name="T90" fmla="*/ 21290 w 27984"/>
                <a:gd name="T91" fmla="*/ 0 h 26331"/>
                <a:gd name="T92" fmla="*/ 21755 w 27984"/>
                <a:gd name="T93" fmla="*/ 0 h 26331"/>
                <a:gd name="T94" fmla="*/ 22220 w 27984"/>
                <a:gd name="T95" fmla="*/ 0 h 26331"/>
                <a:gd name="T96" fmla="*/ 22684 w 27984"/>
                <a:gd name="T97" fmla="*/ 0 h 26331"/>
                <a:gd name="T98" fmla="*/ 23149 w 27984"/>
                <a:gd name="T99" fmla="*/ 0 h 26331"/>
                <a:gd name="T100" fmla="*/ 23614 w 27984"/>
                <a:gd name="T101" fmla="*/ 0 h 26331"/>
                <a:gd name="T102" fmla="*/ 24079 w 27984"/>
                <a:gd name="T103" fmla="*/ 0 h 26331"/>
                <a:gd name="T104" fmla="*/ 24544 w 27984"/>
                <a:gd name="T105" fmla="*/ 0 h 26331"/>
                <a:gd name="T106" fmla="*/ 25009 w 27984"/>
                <a:gd name="T107" fmla="*/ 0 h 26331"/>
                <a:gd name="T108" fmla="*/ 25474 w 27984"/>
                <a:gd name="T109" fmla="*/ 0 h 26331"/>
                <a:gd name="T110" fmla="*/ 25939 w 27984"/>
                <a:gd name="T111" fmla="*/ 0 h 26331"/>
                <a:gd name="T112" fmla="*/ 26403 w 27984"/>
                <a:gd name="T113" fmla="*/ 0 h 26331"/>
                <a:gd name="T114" fmla="*/ 26868 w 27984"/>
                <a:gd name="T115" fmla="*/ 0 h 26331"/>
                <a:gd name="T116" fmla="*/ 27333 w 27984"/>
                <a:gd name="T117" fmla="*/ 0 h 26331"/>
                <a:gd name="T118" fmla="*/ 27798 w 27984"/>
                <a:gd name="T119" fmla="*/ 0 h 26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984" h="26331">
                  <a:moveTo>
                    <a:pt x="0" y="0"/>
                  </a:moveTo>
                  <a:lnTo>
                    <a:pt x="0" y="0"/>
                  </a:lnTo>
                  <a:lnTo>
                    <a:pt x="46" y="0"/>
                  </a:lnTo>
                  <a:lnTo>
                    <a:pt x="93" y="0"/>
                  </a:lnTo>
                  <a:lnTo>
                    <a:pt x="139" y="0"/>
                  </a:lnTo>
                  <a:lnTo>
                    <a:pt x="186" y="0"/>
                  </a:lnTo>
                  <a:lnTo>
                    <a:pt x="232" y="0"/>
                  </a:lnTo>
                  <a:lnTo>
                    <a:pt x="279" y="0"/>
                  </a:lnTo>
                  <a:lnTo>
                    <a:pt x="325" y="0"/>
                  </a:lnTo>
                  <a:lnTo>
                    <a:pt x="371" y="0"/>
                  </a:lnTo>
                  <a:lnTo>
                    <a:pt x="418" y="0"/>
                  </a:lnTo>
                  <a:lnTo>
                    <a:pt x="465" y="0"/>
                  </a:lnTo>
                  <a:lnTo>
                    <a:pt x="511" y="0"/>
                  </a:lnTo>
                  <a:lnTo>
                    <a:pt x="557" y="0"/>
                  </a:lnTo>
                  <a:lnTo>
                    <a:pt x="604" y="0"/>
                  </a:lnTo>
                  <a:lnTo>
                    <a:pt x="650" y="0"/>
                  </a:lnTo>
                  <a:lnTo>
                    <a:pt x="697" y="0"/>
                  </a:lnTo>
                  <a:lnTo>
                    <a:pt x="743" y="0"/>
                  </a:lnTo>
                  <a:lnTo>
                    <a:pt x="790" y="0"/>
                  </a:lnTo>
                  <a:lnTo>
                    <a:pt x="836" y="0"/>
                  </a:lnTo>
                  <a:lnTo>
                    <a:pt x="883" y="0"/>
                  </a:lnTo>
                  <a:lnTo>
                    <a:pt x="929" y="0"/>
                  </a:lnTo>
                  <a:lnTo>
                    <a:pt x="976" y="0"/>
                  </a:lnTo>
                  <a:lnTo>
                    <a:pt x="1022" y="0"/>
                  </a:lnTo>
                  <a:lnTo>
                    <a:pt x="1069" y="0"/>
                  </a:lnTo>
                  <a:lnTo>
                    <a:pt x="1115" y="0"/>
                  </a:lnTo>
                  <a:lnTo>
                    <a:pt x="1162" y="0"/>
                  </a:lnTo>
                  <a:lnTo>
                    <a:pt x="1208" y="0"/>
                  </a:lnTo>
                  <a:lnTo>
                    <a:pt x="1255" y="0"/>
                  </a:lnTo>
                  <a:lnTo>
                    <a:pt x="1301" y="0"/>
                  </a:lnTo>
                  <a:lnTo>
                    <a:pt x="1348" y="0"/>
                  </a:lnTo>
                  <a:lnTo>
                    <a:pt x="1394" y="0"/>
                  </a:lnTo>
                  <a:lnTo>
                    <a:pt x="1441" y="0"/>
                  </a:lnTo>
                  <a:lnTo>
                    <a:pt x="1487" y="0"/>
                  </a:lnTo>
                  <a:lnTo>
                    <a:pt x="1534" y="0"/>
                  </a:lnTo>
                  <a:lnTo>
                    <a:pt x="1580" y="0"/>
                  </a:lnTo>
                  <a:lnTo>
                    <a:pt x="1627" y="0"/>
                  </a:lnTo>
                  <a:lnTo>
                    <a:pt x="1673" y="0"/>
                  </a:lnTo>
                  <a:lnTo>
                    <a:pt x="1720" y="0"/>
                  </a:lnTo>
                  <a:lnTo>
                    <a:pt x="1766" y="0"/>
                  </a:lnTo>
                  <a:lnTo>
                    <a:pt x="1812" y="0"/>
                  </a:lnTo>
                  <a:lnTo>
                    <a:pt x="1859" y="0"/>
                  </a:lnTo>
                  <a:lnTo>
                    <a:pt x="1906" y="0"/>
                  </a:lnTo>
                  <a:lnTo>
                    <a:pt x="1952" y="0"/>
                  </a:lnTo>
                  <a:lnTo>
                    <a:pt x="1998" y="0"/>
                  </a:lnTo>
                  <a:lnTo>
                    <a:pt x="2045" y="0"/>
                  </a:lnTo>
                  <a:lnTo>
                    <a:pt x="2091" y="0"/>
                  </a:lnTo>
                  <a:lnTo>
                    <a:pt x="2138" y="0"/>
                  </a:lnTo>
                  <a:lnTo>
                    <a:pt x="2184" y="0"/>
                  </a:lnTo>
                  <a:lnTo>
                    <a:pt x="2231" y="0"/>
                  </a:lnTo>
                  <a:lnTo>
                    <a:pt x="2277" y="0"/>
                  </a:lnTo>
                  <a:lnTo>
                    <a:pt x="2324" y="0"/>
                  </a:lnTo>
                  <a:lnTo>
                    <a:pt x="2370" y="0"/>
                  </a:lnTo>
                  <a:lnTo>
                    <a:pt x="2417" y="0"/>
                  </a:lnTo>
                  <a:lnTo>
                    <a:pt x="2463" y="0"/>
                  </a:lnTo>
                  <a:lnTo>
                    <a:pt x="2510" y="0"/>
                  </a:lnTo>
                  <a:lnTo>
                    <a:pt x="2556" y="0"/>
                  </a:lnTo>
                  <a:lnTo>
                    <a:pt x="2603" y="0"/>
                  </a:lnTo>
                  <a:lnTo>
                    <a:pt x="2649" y="0"/>
                  </a:lnTo>
                  <a:lnTo>
                    <a:pt x="2696" y="0"/>
                  </a:lnTo>
                  <a:lnTo>
                    <a:pt x="2742" y="0"/>
                  </a:lnTo>
                  <a:lnTo>
                    <a:pt x="2789" y="0"/>
                  </a:lnTo>
                  <a:lnTo>
                    <a:pt x="2835" y="0"/>
                  </a:lnTo>
                  <a:lnTo>
                    <a:pt x="2882" y="0"/>
                  </a:lnTo>
                  <a:lnTo>
                    <a:pt x="2928" y="0"/>
                  </a:lnTo>
                  <a:lnTo>
                    <a:pt x="2975" y="0"/>
                  </a:lnTo>
                  <a:lnTo>
                    <a:pt x="3021" y="0"/>
                  </a:lnTo>
                  <a:lnTo>
                    <a:pt x="3068" y="0"/>
                  </a:lnTo>
                  <a:lnTo>
                    <a:pt x="3114" y="0"/>
                  </a:lnTo>
                  <a:lnTo>
                    <a:pt x="3161" y="0"/>
                  </a:lnTo>
                  <a:lnTo>
                    <a:pt x="3207" y="0"/>
                  </a:lnTo>
                  <a:lnTo>
                    <a:pt x="3254" y="0"/>
                  </a:lnTo>
                  <a:lnTo>
                    <a:pt x="3300" y="0"/>
                  </a:lnTo>
                  <a:lnTo>
                    <a:pt x="3347" y="0"/>
                  </a:lnTo>
                  <a:lnTo>
                    <a:pt x="3393" y="0"/>
                  </a:lnTo>
                  <a:lnTo>
                    <a:pt x="3440" y="0"/>
                  </a:lnTo>
                  <a:lnTo>
                    <a:pt x="3486" y="0"/>
                  </a:lnTo>
                  <a:lnTo>
                    <a:pt x="3532" y="0"/>
                  </a:lnTo>
                  <a:lnTo>
                    <a:pt x="3579" y="0"/>
                  </a:lnTo>
                  <a:lnTo>
                    <a:pt x="3626" y="0"/>
                  </a:lnTo>
                  <a:lnTo>
                    <a:pt x="3672" y="0"/>
                  </a:lnTo>
                  <a:lnTo>
                    <a:pt x="3718" y="0"/>
                  </a:lnTo>
                  <a:lnTo>
                    <a:pt x="3765" y="49"/>
                  </a:lnTo>
                  <a:lnTo>
                    <a:pt x="3811" y="0"/>
                  </a:lnTo>
                  <a:lnTo>
                    <a:pt x="3858" y="0"/>
                  </a:lnTo>
                  <a:lnTo>
                    <a:pt x="3904" y="0"/>
                  </a:lnTo>
                  <a:lnTo>
                    <a:pt x="3951" y="0"/>
                  </a:lnTo>
                  <a:lnTo>
                    <a:pt x="3997" y="0"/>
                  </a:lnTo>
                  <a:lnTo>
                    <a:pt x="4044" y="0"/>
                  </a:lnTo>
                  <a:lnTo>
                    <a:pt x="4090" y="0"/>
                  </a:lnTo>
                  <a:lnTo>
                    <a:pt x="4137" y="0"/>
                  </a:lnTo>
                  <a:lnTo>
                    <a:pt x="4183" y="0"/>
                  </a:lnTo>
                  <a:lnTo>
                    <a:pt x="4230" y="0"/>
                  </a:lnTo>
                  <a:lnTo>
                    <a:pt x="4276" y="0"/>
                  </a:lnTo>
                  <a:lnTo>
                    <a:pt x="4323" y="0"/>
                  </a:lnTo>
                  <a:lnTo>
                    <a:pt x="4369" y="0"/>
                  </a:lnTo>
                  <a:lnTo>
                    <a:pt x="4416" y="0"/>
                  </a:lnTo>
                  <a:lnTo>
                    <a:pt x="4462" y="0"/>
                  </a:lnTo>
                  <a:lnTo>
                    <a:pt x="4509" y="0"/>
                  </a:lnTo>
                  <a:lnTo>
                    <a:pt x="4555" y="0"/>
                  </a:lnTo>
                  <a:lnTo>
                    <a:pt x="4602" y="0"/>
                  </a:lnTo>
                  <a:lnTo>
                    <a:pt x="4648" y="0"/>
                  </a:lnTo>
                  <a:lnTo>
                    <a:pt x="4695" y="0"/>
                  </a:lnTo>
                  <a:lnTo>
                    <a:pt x="4741" y="0"/>
                  </a:lnTo>
                  <a:lnTo>
                    <a:pt x="4788" y="0"/>
                  </a:lnTo>
                  <a:lnTo>
                    <a:pt x="4834" y="49"/>
                  </a:lnTo>
                  <a:lnTo>
                    <a:pt x="4881" y="0"/>
                  </a:lnTo>
                  <a:lnTo>
                    <a:pt x="4927" y="0"/>
                  </a:lnTo>
                  <a:lnTo>
                    <a:pt x="4973" y="0"/>
                  </a:lnTo>
                  <a:lnTo>
                    <a:pt x="5020" y="0"/>
                  </a:lnTo>
                  <a:lnTo>
                    <a:pt x="5067" y="0"/>
                  </a:lnTo>
                  <a:lnTo>
                    <a:pt x="5113" y="0"/>
                  </a:lnTo>
                  <a:lnTo>
                    <a:pt x="5159" y="0"/>
                  </a:lnTo>
                  <a:lnTo>
                    <a:pt x="5206" y="0"/>
                  </a:lnTo>
                  <a:lnTo>
                    <a:pt x="5252" y="0"/>
                  </a:lnTo>
                  <a:lnTo>
                    <a:pt x="5299" y="0"/>
                  </a:lnTo>
                  <a:lnTo>
                    <a:pt x="5345" y="0"/>
                  </a:lnTo>
                  <a:lnTo>
                    <a:pt x="5392" y="0"/>
                  </a:lnTo>
                  <a:lnTo>
                    <a:pt x="5438" y="0"/>
                  </a:lnTo>
                  <a:lnTo>
                    <a:pt x="5485" y="0"/>
                  </a:lnTo>
                  <a:lnTo>
                    <a:pt x="5531" y="0"/>
                  </a:lnTo>
                  <a:lnTo>
                    <a:pt x="5578" y="0"/>
                  </a:lnTo>
                  <a:lnTo>
                    <a:pt x="5624" y="0"/>
                  </a:lnTo>
                  <a:lnTo>
                    <a:pt x="5671" y="0"/>
                  </a:lnTo>
                  <a:lnTo>
                    <a:pt x="5717" y="0"/>
                  </a:lnTo>
                  <a:lnTo>
                    <a:pt x="5764" y="0"/>
                  </a:lnTo>
                  <a:lnTo>
                    <a:pt x="5810" y="0"/>
                  </a:lnTo>
                  <a:lnTo>
                    <a:pt x="5857" y="0"/>
                  </a:lnTo>
                  <a:lnTo>
                    <a:pt x="5903" y="0"/>
                  </a:lnTo>
                  <a:lnTo>
                    <a:pt x="5950" y="0"/>
                  </a:lnTo>
                  <a:lnTo>
                    <a:pt x="5996" y="0"/>
                  </a:lnTo>
                  <a:lnTo>
                    <a:pt x="6043" y="0"/>
                  </a:lnTo>
                  <a:lnTo>
                    <a:pt x="6089" y="0"/>
                  </a:lnTo>
                  <a:lnTo>
                    <a:pt x="6136" y="0"/>
                  </a:lnTo>
                  <a:lnTo>
                    <a:pt x="6182" y="0"/>
                  </a:lnTo>
                  <a:lnTo>
                    <a:pt x="6229" y="0"/>
                  </a:lnTo>
                  <a:lnTo>
                    <a:pt x="6275" y="0"/>
                  </a:lnTo>
                  <a:lnTo>
                    <a:pt x="6322" y="0"/>
                  </a:lnTo>
                  <a:lnTo>
                    <a:pt x="6368" y="0"/>
                  </a:lnTo>
                  <a:lnTo>
                    <a:pt x="6415" y="0"/>
                  </a:lnTo>
                  <a:lnTo>
                    <a:pt x="6461" y="0"/>
                  </a:lnTo>
                  <a:lnTo>
                    <a:pt x="6508" y="0"/>
                  </a:lnTo>
                  <a:lnTo>
                    <a:pt x="6554" y="0"/>
                  </a:lnTo>
                  <a:lnTo>
                    <a:pt x="6601" y="0"/>
                  </a:lnTo>
                  <a:lnTo>
                    <a:pt x="6647" y="0"/>
                  </a:lnTo>
                  <a:lnTo>
                    <a:pt x="6693" y="0"/>
                  </a:lnTo>
                  <a:lnTo>
                    <a:pt x="6740" y="0"/>
                  </a:lnTo>
                  <a:lnTo>
                    <a:pt x="6787" y="0"/>
                  </a:lnTo>
                  <a:lnTo>
                    <a:pt x="6833" y="0"/>
                  </a:lnTo>
                  <a:lnTo>
                    <a:pt x="6879" y="0"/>
                  </a:lnTo>
                  <a:lnTo>
                    <a:pt x="6926" y="0"/>
                  </a:lnTo>
                  <a:lnTo>
                    <a:pt x="6972" y="0"/>
                  </a:lnTo>
                  <a:lnTo>
                    <a:pt x="7019" y="0"/>
                  </a:lnTo>
                  <a:lnTo>
                    <a:pt x="7065" y="0"/>
                  </a:lnTo>
                  <a:lnTo>
                    <a:pt x="7112" y="0"/>
                  </a:lnTo>
                  <a:lnTo>
                    <a:pt x="7158" y="0"/>
                  </a:lnTo>
                  <a:lnTo>
                    <a:pt x="7205" y="0"/>
                  </a:lnTo>
                  <a:lnTo>
                    <a:pt x="7251" y="0"/>
                  </a:lnTo>
                  <a:lnTo>
                    <a:pt x="7298" y="0"/>
                  </a:lnTo>
                  <a:lnTo>
                    <a:pt x="7344" y="0"/>
                  </a:lnTo>
                  <a:lnTo>
                    <a:pt x="7391" y="0"/>
                  </a:lnTo>
                  <a:lnTo>
                    <a:pt x="7437" y="0"/>
                  </a:lnTo>
                  <a:lnTo>
                    <a:pt x="7484" y="0"/>
                  </a:lnTo>
                  <a:lnTo>
                    <a:pt x="7530" y="0"/>
                  </a:lnTo>
                  <a:lnTo>
                    <a:pt x="7577" y="0"/>
                  </a:lnTo>
                  <a:lnTo>
                    <a:pt x="7623" y="0"/>
                  </a:lnTo>
                  <a:lnTo>
                    <a:pt x="7670" y="0"/>
                  </a:lnTo>
                  <a:lnTo>
                    <a:pt x="7716" y="0"/>
                  </a:lnTo>
                  <a:lnTo>
                    <a:pt x="7763" y="0"/>
                  </a:lnTo>
                  <a:lnTo>
                    <a:pt x="7809" y="0"/>
                  </a:lnTo>
                  <a:lnTo>
                    <a:pt x="7856" y="0"/>
                  </a:lnTo>
                  <a:lnTo>
                    <a:pt x="7902" y="0"/>
                  </a:lnTo>
                  <a:lnTo>
                    <a:pt x="7949" y="0"/>
                  </a:lnTo>
                  <a:lnTo>
                    <a:pt x="7995" y="0"/>
                  </a:lnTo>
                  <a:lnTo>
                    <a:pt x="8042" y="0"/>
                  </a:lnTo>
                  <a:lnTo>
                    <a:pt x="8088" y="0"/>
                  </a:lnTo>
                  <a:lnTo>
                    <a:pt x="8134" y="0"/>
                  </a:lnTo>
                  <a:lnTo>
                    <a:pt x="8181" y="0"/>
                  </a:lnTo>
                  <a:lnTo>
                    <a:pt x="8228" y="0"/>
                  </a:lnTo>
                  <a:lnTo>
                    <a:pt x="8274" y="0"/>
                  </a:lnTo>
                  <a:lnTo>
                    <a:pt x="8320" y="0"/>
                  </a:lnTo>
                  <a:lnTo>
                    <a:pt x="8367" y="0"/>
                  </a:lnTo>
                  <a:lnTo>
                    <a:pt x="8413" y="0"/>
                  </a:lnTo>
                  <a:lnTo>
                    <a:pt x="8460" y="0"/>
                  </a:lnTo>
                  <a:lnTo>
                    <a:pt x="8506" y="0"/>
                  </a:lnTo>
                  <a:lnTo>
                    <a:pt x="8553" y="0"/>
                  </a:lnTo>
                  <a:lnTo>
                    <a:pt x="8599" y="0"/>
                  </a:lnTo>
                  <a:lnTo>
                    <a:pt x="8646" y="0"/>
                  </a:lnTo>
                  <a:lnTo>
                    <a:pt x="8692" y="0"/>
                  </a:lnTo>
                  <a:lnTo>
                    <a:pt x="8739" y="0"/>
                  </a:lnTo>
                  <a:lnTo>
                    <a:pt x="8785" y="0"/>
                  </a:lnTo>
                  <a:lnTo>
                    <a:pt x="8832" y="0"/>
                  </a:lnTo>
                  <a:lnTo>
                    <a:pt x="8878" y="0"/>
                  </a:lnTo>
                  <a:lnTo>
                    <a:pt x="8925" y="0"/>
                  </a:lnTo>
                  <a:lnTo>
                    <a:pt x="8971" y="0"/>
                  </a:lnTo>
                  <a:lnTo>
                    <a:pt x="9018" y="0"/>
                  </a:lnTo>
                  <a:lnTo>
                    <a:pt x="9064" y="0"/>
                  </a:lnTo>
                  <a:lnTo>
                    <a:pt x="9111" y="0"/>
                  </a:lnTo>
                  <a:lnTo>
                    <a:pt x="9157" y="0"/>
                  </a:lnTo>
                  <a:lnTo>
                    <a:pt x="9204" y="0"/>
                  </a:lnTo>
                  <a:lnTo>
                    <a:pt x="9250" y="0"/>
                  </a:lnTo>
                  <a:lnTo>
                    <a:pt x="9297" y="0"/>
                  </a:lnTo>
                  <a:lnTo>
                    <a:pt x="9343" y="0"/>
                  </a:lnTo>
                  <a:lnTo>
                    <a:pt x="9390" y="0"/>
                  </a:lnTo>
                  <a:lnTo>
                    <a:pt x="9436" y="0"/>
                  </a:lnTo>
                  <a:lnTo>
                    <a:pt x="9483" y="0"/>
                  </a:lnTo>
                  <a:lnTo>
                    <a:pt x="9529" y="0"/>
                  </a:lnTo>
                  <a:lnTo>
                    <a:pt x="9576" y="0"/>
                  </a:lnTo>
                  <a:lnTo>
                    <a:pt x="9622" y="0"/>
                  </a:lnTo>
                  <a:lnTo>
                    <a:pt x="9669" y="0"/>
                  </a:lnTo>
                  <a:lnTo>
                    <a:pt x="9715" y="0"/>
                  </a:lnTo>
                  <a:lnTo>
                    <a:pt x="9762" y="0"/>
                  </a:lnTo>
                  <a:lnTo>
                    <a:pt x="9808" y="0"/>
                  </a:lnTo>
                  <a:lnTo>
                    <a:pt x="9854" y="0"/>
                  </a:lnTo>
                  <a:lnTo>
                    <a:pt x="9901" y="0"/>
                  </a:lnTo>
                  <a:lnTo>
                    <a:pt x="9947" y="0"/>
                  </a:lnTo>
                  <a:lnTo>
                    <a:pt x="9994" y="0"/>
                  </a:lnTo>
                  <a:lnTo>
                    <a:pt x="10040" y="0"/>
                  </a:lnTo>
                  <a:lnTo>
                    <a:pt x="10087" y="0"/>
                  </a:lnTo>
                  <a:lnTo>
                    <a:pt x="10133" y="0"/>
                  </a:lnTo>
                  <a:lnTo>
                    <a:pt x="10180" y="0"/>
                  </a:lnTo>
                  <a:lnTo>
                    <a:pt x="10226" y="0"/>
                  </a:lnTo>
                  <a:lnTo>
                    <a:pt x="10273" y="0"/>
                  </a:lnTo>
                  <a:lnTo>
                    <a:pt x="10319" y="0"/>
                  </a:lnTo>
                  <a:lnTo>
                    <a:pt x="10366" y="0"/>
                  </a:lnTo>
                  <a:lnTo>
                    <a:pt x="10412" y="0"/>
                  </a:lnTo>
                  <a:lnTo>
                    <a:pt x="10459" y="0"/>
                  </a:lnTo>
                  <a:lnTo>
                    <a:pt x="10505" y="0"/>
                  </a:lnTo>
                  <a:lnTo>
                    <a:pt x="10552" y="98"/>
                  </a:lnTo>
                  <a:lnTo>
                    <a:pt x="10598" y="395"/>
                  </a:lnTo>
                  <a:lnTo>
                    <a:pt x="10645" y="643"/>
                  </a:lnTo>
                  <a:lnTo>
                    <a:pt x="10691" y="3019"/>
                  </a:lnTo>
                  <a:lnTo>
                    <a:pt x="10738" y="9354"/>
                  </a:lnTo>
                  <a:lnTo>
                    <a:pt x="10784" y="15541"/>
                  </a:lnTo>
                  <a:lnTo>
                    <a:pt x="10831" y="25044"/>
                  </a:lnTo>
                  <a:lnTo>
                    <a:pt x="10877" y="26331"/>
                  </a:lnTo>
                  <a:lnTo>
                    <a:pt x="10924" y="18164"/>
                  </a:lnTo>
                  <a:lnTo>
                    <a:pt x="10970" y="14749"/>
                  </a:lnTo>
                  <a:lnTo>
                    <a:pt x="11017" y="10839"/>
                  </a:lnTo>
                  <a:lnTo>
                    <a:pt x="11063" y="8018"/>
                  </a:lnTo>
                  <a:lnTo>
                    <a:pt x="11110" y="5939"/>
                  </a:lnTo>
                  <a:lnTo>
                    <a:pt x="11156" y="4404"/>
                  </a:lnTo>
                  <a:lnTo>
                    <a:pt x="11203" y="2474"/>
                  </a:lnTo>
                  <a:lnTo>
                    <a:pt x="11249" y="2771"/>
                  </a:lnTo>
                  <a:lnTo>
                    <a:pt x="11295" y="1484"/>
                  </a:lnTo>
                  <a:lnTo>
                    <a:pt x="11342" y="1682"/>
                  </a:lnTo>
                  <a:lnTo>
                    <a:pt x="11389" y="1088"/>
                  </a:lnTo>
                  <a:lnTo>
                    <a:pt x="11435" y="1138"/>
                  </a:lnTo>
                  <a:lnTo>
                    <a:pt x="11482" y="1039"/>
                  </a:lnTo>
                  <a:lnTo>
                    <a:pt x="11528" y="692"/>
                  </a:lnTo>
                  <a:lnTo>
                    <a:pt x="11575" y="445"/>
                  </a:lnTo>
                  <a:lnTo>
                    <a:pt x="11621" y="791"/>
                  </a:lnTo>
                  <a:lnTo>
                    <a:pt x="11667" y="643"/>
                  </a:lnTo>
                  <a:lnTo>
                    <a:pt x="11714" y="197"/>
                  </a:lnTo>
                  <a:lnTo>
                    <a:pt x="11760" y="296"/>
                  </a:lnTo>
                  <a:lnTo>
                    <a:pt x="11807" y="296"/>
                  </a:lnTo>
                  <a:lnTo>
                    <a:pt x="11853" y="346"/>
                  </a:lnTo>
                  <a:lnTo>
                    <a:pt x="11900" y="197"/>
                  </a:lnTo>
                  <a:lnTo>
                    <a:pt x="11946" y="197"/>
                  </a:lnTo>
                  <a:lnTo>
                    <a:pt x="11993" y="98"/>
                  </a:lnTo>
                  <a:lnTo>
                    <a:pt x="12039" y="148"/>
                  </a:lnTo>
                  <a:lnTo>
                    <a:pt x="12086" y="148"/>
                  </a:lnTo>
                  <a:lnTo>
                    <a:pt x="12132" y="197"/>
                  </a:lnTo>
                  <a:lnTo>
                    <a:pt x="12179" y="0"/>
                  </a:lnTo>
                  <a:lnTo>
                    <a:pt x="12225" y="247"/>
                  </a:lnTo>
                  <a:lnTo>
                    <a:pt x="12272" y="148"/>
                  </a:lnTo>
                  <a:lnTo>
                    <a:pt x="12318" y="49"/>
                  </a:lnTo>
                  <a:lnTo>
                    <a:pt x="12365" y="0"/>
                  </a:lnTo>
                  <a:lnTo>
                    <a:pt x="12411" y="0"/>
                  </a:lnTo>
                  <a:lnTo>
                    <a:pt x="12458" y="0"/>
                  </a:lnTo>
                  <a:lnTo>
                    <a:pt x="12504" y="0"/>
                  </a:lnTo>
                  <a:lnTo>
                    <a:pt x="12551" y="49"/>
                  </a:lnTo>
                  <a:lnTo>
                    <a:pt x="12597" y="49"/>
                  </a:lnTo>
                  <a:lnTo>
                    <a:pt x="12644" y="49"/>
                  </a:lnTo>
                  <a:lnTo>
                    <a:pt x="12690" y="0"/>
                  </a:lnTo>
                  <a:lnTo>
                    <a:pt x="12737" y="0"/>
                  </a:lnTo>
                  <a:lnTo>
                    <a:pt x="12783" y="49"/>
                  </a:lnTo>
                  <a:lnTo>
                    <a:pt x="12830" y="49"/>
                  </a:lnTo>
                  <a:lnTo>
                    <a:pt x="12876" y="0"/>
                  </a:lnTo>
                  <a:lnTo>
                    <a:pt x="12923" y="0"/>
                  </a:lnTo>
                  <a:lnTo>
                    <a:pt x="12969" y="0"/>
                  </a:lnTo>
                  <a:lnTo>
                    <a:pt x="13015" y="0"/>
                  </a:lnTo>
                  <a:lnTo>
                    <a:pt x="13062" y="0"/>
                  </a:lnTo>
                  <a:lnTo>
                    <a:pt x="13109" y="0"/>
                  </a:lnTo>
                  <a:lnTo>
                    <a:pt x="13155" y="98"/>
                  </a:lnTo>
                  <a:lnTo>
                    <a:pt x="13201" y="0"/>
                  </a:lnTo>
                  <a:lnTo>
                    <a:pt x="13248" y="49"/>
                  </a:lnTo>
                  <a:lnTo>
                    <a:pt x="13294" y="0"/>
                  </a:lnTo>
                  <a:lnTo>
                    <a:pt x="13341" y="49"/>
                  </a:lnTo>
                  <a:lnTo>
                    <a:pt x="13387" y="0"/>
                  </a:lnTo>
                  <a:lnTo>
                    <a:pt x="13434" y="0"/>
                  </a:lnTo>
                  <a:lnTo>
                    <a:pt x="13480" y="0"/>
                  </a:lnTo>
                  <a:lnTo>
                    <a:pt x="13527" y="49"/>
                  </a:lnTo>
                  <a:lnTo>
                    <a:pt x="13573" y="0"/>
                  </a:lnTo>
                  <a:lnTo>
                    <a:pt x="13620" y="49"/>
                  </a:lnTo>
                  <a:lnTo>
                    <a:pt x="13666" y="0"/>
                  </a:lnTo>
                  <a:lnTo>
                    <a:pt x="13713" y="0"/>
                  </a:lnTo>
                  <a:lnTo>
                    <a:pt x="13759" y="0"/>
                  </a:lnTo>
                  <a:lnTo>
                    <a:pt x="13806" y="0"/>
                  </a:lnTo>
                  <a:lnTo>
                    <a:pt x="13852" y="0"/>
                  </a:lnTo>
                  <a:lnTo>
                    <a:pt x="13899" y="0"/>
                  </a:lnTo>
                  <a:lnTo>
                    <a:pt x="13945" y="0"/>
                  </a:lnTo>
                  <a:lnTo>
                    <a:pt x="13992" y="0"/>
                  </a:lnTo>
                  <a:lnTo>
                    <a:pt x="14038" y="0"/>
                  </a:lnTo>
                  <a:lnTo>
                    <a:pt x="14085" y="0"/>
                  </a:lnTo>
                  <a:lnTo>
                    <a:pt x="14131" y="49"/>
                  </a:lnTo>
                  <a:lnTo>
                    <a:pt x="14178" y="0"/>
                  </a:lnTo>
                  <a:lnTo>
                    <a:pt x="14224" y="0"/>
                  </a:lnTo>
                  <a:lnTo>
                    <a:pt x="14271" y="0"/>
                  </a:lnTo>
                  <a:lnTo>
                    <a:pt x="14317" y="0"/>
                  </a:lnTo>
                  <a:lnTo>
                    <a:pt x="14364" y="0"/>
                  </a:lnTo>
                  <a:lnTo>
                    <a:pt x="14410" y="0"/>
                  </a:lnTo>
                  <a:lnTo>
                    <a:pt x="14456" y="49"/>
                  </a:lnTo>
                  <a:lnTo>
                    <a:pt x="14503" y="0"/>
                  </a:lnTo>
                  <a:lnTo>
                    <a:pt x="14550" y="0"/>
                  </a:lnTo>
                  <a:lnTo>
                    <a:pt x="14596" y="0"/>
                  </a:lnTo>
                  <a:lnTo>
                    <a:pt x="14642" y="0"/>
                  </a:lnTo>
                  <a:lnTo>
                    <a:pt x="14689" y="0"/>
                  </a:lnTo>
                  <a:lnTo>
                    <a:pt x="14735" y="0"/>
                  </a:lnTo>
                  <a:lnTo>
                    <a:pt x="14782" y="0"/>
                  </a:lnTo>
                  <a:lnTo>
                    <a:pt x="14828" y="0"/>
                  </a:lnTo>
                  <a:lnTo>
                    <a:pt x="14875" y="0"/>
                  </a:lnTo>
                  <a:lnTo>
                    <a:pt x="14921" y="49"/>
                  </a:lnTo>
                  <a:lnTo>
                    <a:pt x="14968" y="0"/>
                  </a:lnTo>
                  <a:lnTo>
                    <a:pt x="15014" y="0"/>
                  </a:lnTo>
                  <a:lnTo>
                    <a:pt x="15061" y="0"/>
                  </a:lnTo>
                  <a:lnTo>
                    <a:pt x="15107" y="0"/>
                  </a:lnTo>
                  <a:lnTo>
                    <a:pt x="15154" y="49"/>
                  </a:lnTo>
                  <a:lnTo>
                    <a:pt x="15200" y="0"/>
                  </a:lnTo>
                  <a:lnTo>
                    <a:pt x="15247" y="0"/>
                  </a:lnTo>
                  <a:lnTo>
                    <a:pt x="15293" y="49"/>
                  </a:lnTo>
                  <a:lnTo>
                    <a:pt x="15340" y="49"/>
                  </a:lnTo>
                  <a:lnTo>
                    <a:pt x="15386" y="0"/>
                  </a:lnTo>
                  <a:lnTo>
                    <a:pt x="15433" y="0"/>
                  </a:lnTo>
                  <a:lnTo>
                    <a:pt x="15479" y="0"/>
                  </a:lnTo>
                  <a:lnTo>
                    <a:pt x="15526" y="0"/>
                  </a:lnTo>
                  <a:lnTo>
                    <a:pt x="15572" y="0"/>
                  </a:lnTo>
                  <a:lnTo>
                    <a:pt x="15619" y="0"/>
                  </a:lnTo>
                  <a:lnTo>
                    <a:pt x="15665" y="0"/>
                  </a:lnTo>
                  <a:lnTo>
                    <a:pt x="15712" y="0"/>
                  </a:lnTo>
                  <a:lnTo>
                    <a:pt x="15758" y="0"/>
                  </a:lnTo>
                  <a:lnTo>
                    <a:pt x="15805" y="0"/>
                  </a:lnTo>
                  <a:lnTo>
                    <a:pt x="15851" y="0"/>
                  </a:lnTo>
                  <a:lnTo>
                    <a:pt x="15898" y="0"/>
                  </a:lnTo>
                  <a:lnTo>
                    <a:pt x="15944" y="49"/>
                  </a:lnTo>
                  <a:lnTo>
                    <a:pt x="15991" y="0"/>
                  </a:lnTo>
                  <a:lnTo>
                    <a:pt x="16037" y="0"/>
                  </a:lnTo>
                  <a:lnTo>
                    <a:pt x="16084" y="0"/>
                  </a:lnTo>
                  <a:lnTo>
                    <a:pt x="16130" y="0"/>
                  </a:lnTo>
                  <a:lnTo>
                    <a:pt x="16176" y="0"/>
                  </a:lnTo>
                  <a:lnTo>
                    <a:pt x="16223" y="0"/>
                  </a:lnTo>
                  <a:lnTo>
                    <a:pt x="16270" y="0"/>
                  </a:lnTo>
                  <a:lnTo>
                    <a:pt x="16316" y="0"/>
                  </a:lnTo>
                  <a:lnTo>
                    <a:pt x="16362" y="49"/>
                  </a:lnTo>
                  <a:lnTo>
                    <a:pt x="16409" y="0"/>
                  </a:lnTo>
                  <a:lnTo>
                    <a:pt x="16455" y="0"/>
                  </a:lnTo>
                  <a:lnTo>
                    <a:pt x="16502" y="0"/>
                  </a:lnTo>
                  <a:lnTo>
                    <a:pt x="16548" y="0"/>
                  </a:lnTo>
                  <a:lnTo>
                    <a:pt x="16595" y="0"/>
                  </a:lnTo>
                  <a:lnTo>
                    <a:pt x="16641" y="0"/>
                  </a:lnTo>
                  <a:lnTo>
                    <a:pt x="16688" y="0"/>
                  </a:lnTo>
                  <a:lnTo>
                    <a:pt x="16734" y="0"/>
                  </a:lnTo>
                  <a:lnTo>
                    <a:pt x="16781" y="0"/>
                  </a:lnTo>
                  <a:lnTo>
                    <a:pt x="16827" y="0"/>
                  </a:lnTo>
                  <a:lnTo>
                    <a:pt x="16874" y="0"/>
                  </a:lnTo>
                  <a:lnTo>
                    <a:pt x="16920" y="0"/>
                  </a:lnTo>
                  <a:lnTo>
                    <a:pt x="16967" y="0"/>
                  </a:lnTo>
                  <a:lnTo>
                    <a:pt x="17013" y="0"/>
                  </a:lnTo>
                  <a:lnTo>
                    <a:pt x="17060" y="0"/>
                  </a:lnTo>
                  <a:lnTo>
                    <a:pt x="17106" y="0"/>
                  </a:lnTo>
                  <a:lnTo>
                    <a:pt x="17153" y="0"/>
                  </a:lnTo>
                  <a:lnTo>
                    <a:pt x="17199" y="0"/>
                  </a:lnTo>
                  <a:lnTo>
                    <a:pt x="17246" y="0"/>
                  </a:lnTo>
                  <a:lnTo>
                    <a:pt x="17292" y="0"/>
                  </a:lnTo>
                  <a:lnTo>
                    <a:pt x="17339" y="0"/>
                  </a:lnTo>
                  <a:lnTo>
                    <a:pt x="17385" y="0"/>
                  </a:lnTo>
                  <a:lnTo>
                    <a:pt x="17432" y="0"/>
                  </a:lnTo>
                  <a:lnTo>
                    <a:pt x="17478" y="0"/>
                  </a:lnTo>
                  <a:lnTo>
                    <a:pt x="17525" y="0"/>
                  </a:lnTo>
                  <a:lnTo>
                    <a:pt x="17571" y="0"/>
                  </a:lnTo>
                  <a:lnTo>
                    <a:pt x="17618" y="0"/>
                  </a:lnTo>
                  <a:lnTo>
                    <a:pt x="17664" y="0"/>
                  </a:lnTo>
                  <a:lnTo>
                    <a:pt x="17711" y="0"/>
                  </a:lnTo>
                  <a:lnTo>
                    <a:pt x="17757" y="0"/>
                  </a:lnTo>
                  <a:lnTo>
                    <a:pt x="17803" y="0"/>
                  </a:lnTo>
                  <a:lnTo>
                    <a:pt x="17850" y="0"/>
                  </a:lnTo>
                  <a:lnTo>
                    <a:pt x="17896" y="0"/>
                  </a:lnTo>
                  <a:lnTo>
                    <a:pt x="17943" y="0"/>
                  </a:lnTo>
                  <a:lnTo>
                    <a:pt x="17989" y="0"/>
                  </a:lnTo>
                  <a:lnTo>
                    <a:pt x="18036" y="0"/>
                  </a:lnTo>
                  <a:lnTo>
                    <a:pt x="18082" y="0"/>
                  </a:lnTo>
                  <a:lnTo>
                    <a:pt x="18129" y="0"/>
                  </a:lnTo>
                  <a:lnTo>
                    <a:pt x="18175" y="0"/>
                  </a:lnTo>
                  <a:lnTo>
                    <a:pt x="18222" y="0"/>
                  </a:lnTo>
                  <a:lnTo>
                    <a:pt x="18268" y="0"/>
                  </a:lnTo>
                  <a:lnTo>
                    <a:pt x="18315" y="0"/>
                  </a:lnTo>
                  <a:lnTo>
                    <a:pt x="18361" y="0"/>
                  </a:lnTo>
                  <a:lnTo>
                    <a:pt x="18408" y="0"/>
                  </a:lnTo>
                  <a:lnTo>
                    <a:pt x="18454" y="0"/>
                  </a:lnTo>
                  <a:lnTo>
                    <a:pt x="18501" y="49"/>
                  </a:lnTo>
                  <a:lnTo>
                    <a:pt x="18547" y="0"/>
                  </a:lnTo>
                  <a:lnTo>
                    <a:pt x="18594" y="0"/>
                  </a:lnTo>
                  <a:lnTo>
                    <a:pt x="18640" y="0"/>
                  </a:lnTo>
                  <a:lnTo>
                    <a:pt x="18687" y="0"/>
                  </a:lnTo>
                  <a:lnTo>
                    <a:pt x="18733" y="0"/>
                  </a:lnTo>
                  <a:lnTo>
                    <a:pt x="18780" y="0"/>
                  </a:lnTo>
                  <a:lnTo>
                    <a:pt x="18826" y="0"/>
                  </a:lnTo>
                  <a:lnTo>
                    <a:pt x="18873" y="0"/>
                  </a:lnTo>
                  <a:lnTo>
                    <a:pt x="18919" y="0"/>
                  </a:lnTo>
                  <a:lnTo>
                    <a:pt x="18966" y="0"/>
                  </a:lnTo>
                  <a:lnTo>
                    <a:pt x="19012" y="49"/>
                  </a:lnTo>
                  <a:lnTo>
                    <a:pt x="19059" y="0"/>
                  </a:lnTo>
                  <a:lnTo>
                    <a:pt x="19105" y="0"/>
                  </a:lnTo>
                  <a:lnTo>
                    <a:pt x="19152" y="0"/>
                  </a:lnTo>
                  <a:lnTo>
                    <a:pt x="19198" y="0"/>
                  </a:lnTo>
                  <a:lnTo>
                    <a:pt x="19245" y="0"/>
                  </a:lnTo>
                  <a:lnTo>
                    <a:pt x="19291" y="0"/>
                  </a:lnTo>
                  <a:lnTo>
                    <a:pt x="19337" y="0"/>
                  </a:lnTo>
                  <a:lnTo>
                    <a:pt x="19384" y="0"/>
                  </a:lnTo>
                  <a:lnTo>
                    <a:pt x="19431" y="0"/>
                  </a:lnTo>
                  <a:lnTo>
                    <a:pt x="19477" y="0"/>
                  </a:lnTo>
                  <a:lnTo>
                    <a:pt x="19523" y="0"/>
                  </a:lnTo>
                  <a:lnTo>
                    <a:pt x="19570" y="0"/>
                  </a:lnTo>
                  <a:lnTo>
                    <a:pt x="19616" y="0"/>
                  </a:lnTo>
                  <a:lnTo>
                    <a:pt x="19663" y="0"/>
                  </a:lnTo>
                  <a:lnTo>
                    <a:pt x="19709" y="0"/>
                  </a:lnTo>
                  <a:lnTo>
                    <a:pt x="19756" y="0"/>
                  </a:lnTo>
                  <a:lnTo>
                    <a:pt x="19802" y="0"/>
                  </a:lnTo>
                  <a:lnTo>
                    <a:pt x="19849" y="0"/>
                  </a:lnTo>
                  <a:lnTo>
                    <a:pt x="19895" y="0"/>
                  </a:lnTo>
                  <a:lnTo>
                    <a:pt x="19942" y="0"/>
                  </a:lnTo>
                  <a:lnTo>
                    <a:pt x="19988" y="0"/>
                  </a:lnTo>
                  <a:lnTo>
                    <a:pt x="20035" y="0"/>
                  </a:lnTo>
                  <a:lnTo>
                    <a:pt x="20081" y="0"/>
                  </a:lnTo>
                  <a:lnTo>
                    <a:pt x="20128" y="0"/>
                  </a:lnTo>
                  <a:lnTo>
                    <a:pt x="20174" y="0"/>
                  </a:lnTo>
                  <a:lnTo>
                    <a:pt x="20221" y="0"/>
                  </a:lnTo>
                  <a:lnTo>
                    <a:pt x="20267" y="0"/>
                  </a:lnTo>
                  <a:lnTo>
                    <a:pt x="20314" y="0"/>
                  </a:lnTo>
                  <a:lnTo>
                    <a:pt x="20360" y="0"/>
                  </a:lnTo>
                  <a:lnTo>
                    <a:pt x="20407" y="0"/>
                  </a:lnTo>
                  <a:lnTo>
                    <a:pt x="20453" y="0"/>
                  </a:lnTo>
                  <a:lnTo>
                    <a:pt x="20500" y="0"/>
                  </a:lnTo>
                  <a:lnTo>
                    <a:pt x="20546" y="0"/>
                  </a:lnTo>
                  <a:lnTo>
                    <a:pt x="20593" y="0"/>
                  </a:lnTo>
                  <a:lnTo>
                    <a:pt x="20639" y="0"/>
                  </a:lnTo>
                  <a:lnTo>
                    <a:pt x="20686" y="0"/>
                  </a:lnTo>
                  <a:lnTo>
                    <a:pt x="20732" y="0"/>
                  </a:lnTo>
                  <a:lnTo>
                    <a:pt x="20778" y="0"/>
                  </a:lnTo>
                  <a:lnTo>
                    <a:pt x="20825" y="0"/>
                  </a:lnTo>
                  <a:lnTo>
                    <a:pt x="20872" y="0"/>
                  </a:lnTo>
                  <a:lnTo>
                    <a:pt x="20918" y="0"/>
                  </a:lnTo>
                  <a:lnTo>
                    <a:pt x="20964" y="0"/>
                  </a:lnTo>
                  <a:lnTo>
                    <a:pt x="21011" y="0"/>
                  </a:lnTo>
                  <a:lnTo>
                    <a:pt x="21057" y="0"/>
                  </a:lnTo>
                  <a:lnTo>
                    <a:pt x="21104" y="49"/>
                  </a:lnTo>
                  <a:lnTo>
                    <a:pt x="21150" y="0"/>
                  </a:lnTo>
                  <a:lnTo>
                    <a:pt x="21197" y="0"/>
                  </a:lnTo>
                  <a:lnTo>
                    <a:pt x="21243" y="0"/>
                  </a:lnTo>
                  <a:lnTo>
                    <a:pt x="21290" y="0"/>
                  </a:lnTo>
                  <a:lnTo>
                    <a:pt x="21336" y="0"/>
                  </a:lnTo>
                  <a:lnTo>
                    <a:pt x="21383" y="0"/>
                  </a:lnTo>
                  <a:lnTo>
                    <a:pt x="21429" y="0"/>
                  </a:lnTo>
                  <a:lnTo>
                    <a:pt x="21476" y="0"/>
                  </a:lnTo>
                  <a:lnTo>
                    <a:pt x="21522" y="0"/>
                  </a:lnTo>
                  <a:lnTo>
                    <a:pt x="21569" y="0"/>
                  </a:lnTo>
                  <a:lnTo>
                    <a:pt x="21615" y="0"/>
                  </a:lnTo>
                  <a:lnTo>
                    <a:pt x="21662" y="0"/>
                  </a:lnTo>
                  <a:lnTo>
                    <a:pt x="21708" y="0"/>
                  </a:lnTo>
                  <a:lnTo>
                    <a:pt x="21755" y="0"/>
                  </a:lnTo>
                  <a:lnTo>
                    <a:pt x="21801" y="0"/>
                  </a:lnTo>
                  <a:lnTo>
                    <a:pt x="21848" y="0"/>
                  </a:lnTo>
                  <a:lnTo>
                    <a:pt x="21894" y="0"/>
                  </a:lnTo>
                  <a:lnTo>
                    <a:pt x="21941" y="0"/>
                  </a:lnTo>
                  <a:lnTo>
                    <a:pt x="21987" y="0"/>
                  </a:lnTo>
                  <a:lnTo>
                    <a:pt x="22034" y="0"/>
                  </a:lnTo>
                  <a:lnTo>
                    <a:pt x="22080" y="0"/>
                  </a:lnTo>
                  <a:lnTo>
                    <a:pt x="22127" y="0"/>
                  </a:lnTo>
                  <a:lnTo>
                    <a:pt x="22173" y="0"/>
                  </a:lnTo>
                  <a:lnTo>
                    <a:pt x="22220" y="0"/>
                  </a:lnTo>
                  <a:lnTo>
                    <a:pt x="22266" y="0"/>
                  </a:lnTo>
                  <a:lnTo>
                    <a:pt x="22313" y="0"/>
                  </a:lnTo>
                  <a:lnTo>
                    <a:pt x="22359" y="0"/>
                  </a:lnTo>
                  <a:lnTo>
                    <a:pt x="22406" y="49"/>
                  </a:lnTo>
                  <a:lnTo>
                    <a:pt x="22452" y="0"/>
                  </a:lnTo>
                  <a:lnTo>
                    <a:pt x="22498" y="49"/>
                  </a:lnTo>
                  <a:lnTo>
                    <a:pt x="22545" y="0"/>
                  </a:lnTo>
                  <a:lnTo>
                    <a:pt x="22592" y="0"/>
                  </a:lnTo>
                  <a:lnTo>
                    <a:pt x="22638" y="0"/>
                  </a:lnTo>
                  <a:lnTo>
                    <a:pt x="22684" y="0"/>
                  </a:lnTo>
                  <a:lnTo>
                    <a:pt x="22731" y="0"/>
                  </a:lnTo>
                  <a:lnTo>
                    <a:pt x="22778" y="0"/>
                  </a:lnTo>
                  <a:lnTo>
                    <a:pt x="22824" y="0"/>
                  </a:lnTo>
                  <a:lnTo>
                    <a:pt x="22870" y="0"/>
                  </a:lnTo>
                  <a:lnTo>
                    <a:pt x="22917" y="0"/>
                  </a:lnTo>
                  <a:lnTo>
                    <a:pt x="22963" y="0"/>
                  </a:lnTo>
                  <a:lnTo>
                    <a:pt x="23010" y="0"/>
                  </a:lnTo>
                  <a:lnTo>
                    <a:pt x="23056" y="0"/>
                  </a:lnTo>
                  <a:lnTo>
                    <a:pt x="23103" y="0"/>
                  </a:lnTo>
                  <a:lnTo>
                    <a:pt x="23149" y="0"/>
                  </a:lnTo>
                  <a:lnTo>
                    <a:pt x="23196" y="0"/>
                  </a:lnTo>
                  <a:lnTo>
                    <a:pt x="23242" y="0"/>
                  </a:lnTo>
                  <a:lnTo>
                    <a:pt x="23289" y="0"/>
                  </a:lnTo>
                  <a:lnTo>
                    <a:pt x="23335" y="0"/>
                  </a:lnTo>
                  <a:lnTo>
                    <a:pt x="23382" y="0"/>
                  </a:lnTo>
                  <a:lnTo>
                    <a:pt x="23428" y="0"/>
                  </a:lnTo>
                  <a:lnTo>
                    <a:pt x="23475" y="0"/>
                  </a:lnTo>
                  <a:lnTo>
                    <a:pt x="23521" y="0"/>
                  </a:lnTo>
                  <a:lnTo>
                    <a:pt x="23568" y="0"/>
                  </a:lnTo>
                  <a:lnTo>
                    <a:pt x="23614" y="0"/>
                  </a:lnTo>
                  <a:lnTo>
                    <a:pt x="23661" y="0"/>
                  </a:lnTo>
                  <a:lnTo>
                    <a:pt x="23707" y="0"/>
                  </a:lnTo>
                  <a:lnTo>
                    <a:pt x="23754" y="0"/>
                  </a:lnTo>
                  <a:lnTo>
                    <a:pt x="23800" y="0"/>
                  </a:lnTo>
                  <a:lnTo>
                    <a:pt x="23847" y="0"/>
                  </a:lnTo>
                  <a:lnTo>
                    <a:pt x="23893" y="0"/>
                  </a:lnTo>
                  <a:lnTo>
                    <a:pt x="23939" y="0"/>
                  </a:lnTo>
                  <a:lnTo>
                    <a:pt x="23986" y="0"/>
                  </a:lnTo>
                  <a:lnTo>
                    <a:pt x="24033" y="0"/>
                  </a:lnTo>
                  <a:lnTo>
                    <a:pt x="24079" y="0"/>
                  </a:lnTo>
                  <a:lnTo>
                    <a:pt x="24125" y="49"/>
                  </a:lnTo>
                  <a:lnTo>
                    <a:pt x="24172" y="0"/>
                  </a:lnTo>
                  <a:lnTo>
                    <a:pt x="24219" y="0"/>
                  </a:lnTo>
                  <a:lnTo>
                    <a:pt x="24265" y="0"/>
                  </a:lnTo>
                  <a:lnTo>
                    <a:pt x="24311" y="0"/>
                  </a:lnTo>
                  <a:lnTo>
                    <a:pt x="24358" y="0"/>
                  </a:lnTo>
                  <a:lnTo>
                    <a:pt x="24404" y="0"/>
                  </a:lnTo>
                  <a:lnTo>
                    <a:pt x="24451" y="0"/>
                  </a:lnTo>
                  <a:lnTo>
                    <a:pt x="24497" y="0"/>
                  </a:lnTo>
                  <a:lnTo>
                    <a:pt x="24544" y="0"/>
                  </a:lnTo>
                  <a:lnTo>
                    <a:pt x="24590" y="0"/>
                  </a:lnTo>
                  <a:lnTo>
                    <a:pt x="24637" y="0"/>
                  </a:lnTo>
                  <a:lnTo>
                    <a:pt x="24683" y="49"/>
                  </a:lnTo>
                  <a:lnTo>
                    <a:pt x="24730" y="0"/>
                  </a:lnTo>
                  <a:lnTo>
                    <a:pt x="24776" y="0"/>
                  </a:lnTo>
                  <a:lnTo>
                    <a:pt x="24823" y="0"/>
                  </a:lnTo>
                  <a:lnTo>
                    <a:pt x="24869" y="0"/>
                  </a:lnTo>
                  <a:lnTo>
                    <a:pt x="24916" y="0"/>
                  </a:lnTo>
                  <a:lnTo>
                    <a:pt x="24962" y="0"/>
                  </a:lnTo>
                  <a:lnTo>
                    <a:pt x="25009" y="0"/>
                  </a:lnTo>
                  <a:lnTo>
                    <a:pt x="25055" y="0"/>
                  </a:lnTo>
                  <a:lnTo>
                    <a:pt x="25102" y="0"/>
                  </a:lnTo>
                  <a:lnTo>
                    <a:pt x="25148" y="0"/>
                  </a:lnTo>
                  <a:lnTo>
                    <a:pt x="25195" y="0"/>
                  </a:lnTo>
                  <a:lnTo>
                    <a:pt x="25241" y="0"/>
                  </a:lnTo>
                  <a:lnTo>
                    <a:pt x="25288" y="0"/>
                  </a:lnTo>
                  <a:lnTo>
                    <a:pt x="25334" y="0"/>
                  </a:lnTo>
                  <a:lnTo>
                    <a:pt x="25381" y="0"/>
                  </a:lnTo>
                  <a:lnTo>
                    <a:pt x="25427" y="0"/>
                  </a:lnTo>
                  <a:lnTo>
                    <a:pt x="25474" y="0"/>
                  </a:lnTo>
                  <a:lnTo>
                    <a:pt x="25520" y="0"/>
                  </a:lnTo>
                  <a:lnTo>
                    <a:pt x="25567" y="0"/>
                  </a:lnTo>
                  <a:lnTo>
                    <a:pt x="25613" y="0"/>
                  </a:lnTo>
                  <a:lnTo>
                    <a:pt x="25659" y="0"/>
                  </a:lnTo>
                  <a:lnTo>
                    <a:pt x="25706" y="0"/>
                  </a:lnTo>
                  <a:lnTo>
                    <a:pt x="25753" y="49"/>
                  </a:lnTo>
                  <a:lnTo>
                    <a:pt x="25799" y="0"/>
                  </a:lnTo>
                  <a:lnTo>
                    <a:pt x="25845" y="0"/>
                  </a:lnTo>
                  <a:lnTo>
                    <a:pt x="25892" y="0"/>
                  </a:lnTo>
                  <a:lnTo>
                    <a:pt x="25939" y="0"/>
                  </a:lnTo>
                  <a:lnTo>
                    <a:pt x="25985" y="0"/>
                  </a:lnTo>
                  <a:lnTo>
                    <a:pt x="26031" y="0"/>
                  </a:lnTo>
                  <a:lnTo>
                    <a:pt x="26078" y="0"/>
                  </a:lnTo>
                  <a:lnTo>
                    <a:pt x="26124" y="0"/>
                  </a:lnTo>
                  <a:lnTo>
                    <a:pt x="26171" y="0"/>
                  </a:lnTo>
                  <a:lnTo>
                    <a:pt x="26217" y="0"/>
                  </a:lnTo>
                  <a:lnTo>
                    <a:pt x="26264" y="0"/>
                  </a:lnTo>
                  <a:lnTo>
                    <a:pt x="26310" y="49"/>
                  </a:lnTo>
                  <a:lnTo>
                    <a:pt x="26357" y="0"/>
                  </a:lnTo>
                  <a:lnTo>
                    <a:pt x="26403" y="0"/>
                  </a:lnTo>
                  <a:lnTo>
                    <a:pt x="26450" y="0"/>
                  </a:lnTo>
                  <a:lnTo>
                    <a:pt x="26496" y="0"/>
                  </a:lnTo>
                  <a:lnTo>
                    <a:pt x="26543" y="0"/>
                  </a:lnTo>
                  <a:lnTo>
                    <a:pt x="26589" y="0"/>
                  </a:lnTo>
                  <a:lnTo>
                    <a:pt x="26636" y="0"/>
                  </a:lnTo>
                  <a:lnTo>
                    <a:pt x="26682" y="0"/>
                  </a:lnTo>
                  <a:lnTo>
                    <a:pt x="26729" y="0"/>
                  </a:lnTo>
                  <a:lnTo>
                    <a:pt x="26775" y="0"/>
                  </a:lnTo>
                  <a:lnTo>
                    <a:pt x="26822" y="0"/>
                  </a:lnTo>
                  <a:lnTo>
                    <a:pt x="26868" y="0"/>
                  </a:lnTo>
                  <a:lnTo>
                    <a:pt x="26915" y="0"/>
                  </a:lnTo>
                  <a:lnTo>
                    <a:pt x="26961" y="0"/>
                  </a:lnTo>
                  <a:lnTo>
                    <a:pt x="27008" y="0"/>
                  </a:lnTo>
                  <a:lnTo>
                    <a:pt x="27054" y="0"/>
                  </a:lnTo>
                  <a:lnTo>
                    <a:pt x="27101" y="49"/>
                  </a:lnTo>
                  <a:lnTo>
                    <a:pt x="27147" y="0"/>
                  </a:lnTo>
                  <a:lnTo>
                    <a:pt x="27194" y="0"/>
                  </a:lnTo>
                  <a:lnTo>
                    <a:pt x="27240" y="0"/>
                  </a:lnTo>
                  <a:lnTo>
                    <a:pt x="27286" y="0"/>
                  </a:lnTo>
                  <a:lnTo>
                    <a:pt x="27333" y="0"/>
                  </a:lnTo>
                  <a:lnTo>
                    <a:pt x="27379" y="0"/>
                  </a:lnTo>
                  <a:lnTo>
                    <a:pt x="27426" y="0"/>
                  </a:lnTo>
                  <a:lnTo>
                    <a:pt x="27472" y="0"/>
                  </a:lnTo>
                  <a:lnTo>
                    <a:pt x="27519" y="0"/>
                  </a:lnTo>
                  <a:lnTo>
                    <a:pt x="27565" y="49"/>
                  </a:lnTo>
                  <a:lnTo>
                    <a:pt x="27612" y="0"/>
                  </a:lnTo>
                  <a:lnTo>
                    <a:pt x="27658" y="0"/>
                  </a:lnTo>
                  <a:lnTo>
                    <a:pt x="27705" y="0"/>
                  </a:lnTo>
                  <a:lnTo>
                    <a:pt x="27751" y="0"/>
                  </a:lnTo>
                  <a:lnTo>
                    <a:pt x="27798" y="0"/>
                  </a:lnTo>
                  <a:lnTo>
                    <a:pt x="27844" y="49"/>
                  </a:lnTo>
                  <a:lnTo>
                    <a:pt x="27891" y="0"/>
                  </a:lnTo>
                  <a:lnTo>
                    <a:pt x="27937" y="0"/>
                  </a:lnTo>
                  <a:lnTo>
                    <a:pt x="27984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49" name="Group 7448"/>
          <p:cNvGrpSpPr/>
          <p:nvPr/>
        </p:nvGrpSpPr>
        <p:grpSpPr>
          <a:xfrm>
            <a:off x="2920502" y="3923928"/>
            <a:ext cx="3152739" cy="2052440"/>
            <a:chOff x="3262349" y="3923928"/>
            <a:chExt cx="3152739" cy="2052440"/>
          </a:xfrm>
        </p:grpSpPr>
        <p:sp>
          <p:nvSpPr>
            <p:cNvPr id="6" name="TextBox 5"/>
            <p:cNvSpPr txBox="1"/>
            <p:nvPr/>
          </p:nvSpPr>
          <p:spPr>
            <a:xfrm>
              <a:off x="4659953" y="3923928"/>
              <a:ext cx="12739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err="1"/>
                <a:t>t</a:t>
              </a:r>
              <a:r>
                <a:rPr lang="de-DE" sz="1400" dirty="0" err="1" smtClean="0"/>
                <a:t>axiphyllin</a:t>
              </a:r>
              <a:r>
                <a:rPr lang="de-DE" sz="1400" dirty="0" smtClean="0"/>
                <a:t> (2</a:t>
              </a:r>
              <a:r>
                <a:rPr lang="de-DE" sz="1400" i="1" dirty="0" smtClean="0"/>
                <a:t>R</a:t>
              </a:r>
              <a:r>
                <a:rPr lang="de-DE" sz="1400" dirty="0" smtClean="0"/>
                <a:t>)</a:t>
              </a:r>
              <a:endParaRPr lang="en-US" sz="1400" dirty="0"/>
            </a:p>
          </p:txBody>
        </p:sp>
        <p:sp>
          <p:nvSpPr>
            <p:cNvPr id="7321" name="Line 169"/>
            <p:cNvSpPr>
              <a:spLocks noChangeShapeType="1"/>
            </p:cNvSpPr>
            <p:nvPr/>
          </p:nvSpPr>
          <p:spPr bwMode="auto">
            <a:xfrm>
              <a:off x="3614738" y="5761038"/>
              <a:ext cx="2797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22" name="Line 170"/>
            <p:cNvSpPr>
              <a:spLocks noChangeShapeType="1"/>
            </p:cNvSpPr>
            <p:nvPr/>
          </p:nvSpPr>
          <p:spPr bwMode="auto">
            <a:xfrm>
              <a:off x="3616325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23" name="Line 171"/>
            <p:cNvSpPr>
              <a:spLocks noChangeShapeType="1"/>
            </p:cNvSpPr>
            <p:nvPr/>
          </p:nvSpPr>
          <p:spPr bwMode="auto">
            <a:xfrm>
              <a:off x="3709988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24" name="Line 172"/>
            <p:cNvSpPr>
              <a:spLocks noChangeShapeType="1"/>
            </p:cNvSpPr>
            <p:nvPr/>
          </p:nvSpPr>
          <p:spPr bwMode="auto">
            <a:xfrm>
              <a:off x="3803650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25" name="Line 173"/>
            <p:cNvSpPr>
              <a:spLocks noChangeShapeType="1"/>
            </p:cNvSpPr>
            <p:nvPr/>
          </p:nvSpPr>
          <p:spPr bwMode="auto">
            <a:xfrm>
              <a:off x="3895725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26" name="Line 174"/>
            <p:cNvSpPr>
              <a:spLocks noChangeShapeType="1"/>
            </p:cNvSpPr>
            <p:nvPr/>
          </p:nvSpPr>
          <p:spPr bwMode="auto">
            <a:xfrm>
              <a:off x="3989388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27" name="Line 175"/>
            <p:cNvSpPr>
              <a:spLocks noChangeShapeType="1"/>
            </p:cNvSpPr>
            <p:nvPr/>
          </p:nvSpPr>
          <p:spPr bwMode="auto">
            <a:xfrm>
              <a:off x="4081463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28" name="Line 176"/>
            <p:cNvSpPr>
              <a:spLocks noChangeShapeType="1"/>
            </p:cNvSpPr>
            <p:nvPr/>
          </p:nvSpPr>
          <p:spPr bwMode="auto">
            <a:xfrm>
              <a:off x="4175125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29" name="Line 177"/>
            <p:cNvSpPr>
              <a:spLocks noChangeShapeType="1"/>
            </p:cNvSpPr>
            <p:nvPr/>
          </p:nvSpPr>
          <p:spPr bwMode="auto">
            <a:xfrm>
              <a:off x="4268788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30" name="Line 178"/>
            <p:cNvSpPr>
              <a:spLocks noChangeShapeType="1"/>
            </p:cNvSpPr>
            <p:nvPr/>
          </p:nvSpPr>
          <p:spPr bwMode="auto">
            <a:xfrm>
              <a:off x="4360863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31" name="Line 179"/>
            <p:cNvSpPr>
              <a:spLocks noChangeShapeType="1"/>
            </p:cNvSpPr>
            <p:nvPr/>
          </p:nvSpPr>
          <p:spPr bwMode="auto">
            <a:xfrm>
              <a:off x="4454525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32" name="Line 180"/>
            <p:cNvSpPr>
              <a:spLocks noChangeShapeType="1"/>
            </p:cNvSpPr>
            <p:nvPr/>
          </p:nvSpPr>
          <p:spPr bwMode="auto">
            <a:xfrm>
              <a:off x="4548188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33" name="Line 181"/>
            <p:cNvSpPr>
              <a:spLocks noChangeShapeType="1"/>
            </p:cNvSpPr>
            <p:nvPr/>
          </p:nvSpPr>
          <p:spPr bwMode="auto">
            <a:xfrm>
              <a:off x="4640263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34" name="Line 182"/>
            <p:cNvSpPr>
              <a:spLocks noChangeShapeType="1"/>
            </p:cNvSpPr>
            <p:nvPr/>
          </p:nvSpPr>
          <p:spPr bwMode="auto">
            <a:xfrm>
              <a:off x="4733925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35" name="Line 183"/>
            <p:cNvSpPr>
              <a:spLocks noChangeShapeType="1"/>
            </p:cNvSpPr>
            <p:nvPr/>
          </p:nvSpPr>
          <p:spPr bwMode="auto">
            <a:xfrm>
              <a:off x="4826000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36" name="Line 184"/>
            <p:cNvSpPr>
              <a:spLocks noChangeShapeType="1"/>
            </p:cNvSpPr>
            <p:nvPr/>
          </p:nvSpPr>
          <p:spPr bwMode="auto">
            <a:xfrm>
              <a:off x="4919663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37" name="Line 185"/>
            <p:cNvSpPr>
              <a:spLocks noChangeShapeType="1"/>
            </p:cNvSpPr>
            <p:nvPr/>
          </p:nvSpPr>
          <p:spPr bwMode="auto">
            <a:xfrm>
              <a:off x="5013325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38" name="Line 186"/>
            <p:cNvSpPr>
              <a:spLocks noChangeShapeType="1"/>
            </p:cNvSpPr>
            <p:nvPr/>
          </p:nvSpPr>
          <p:spPr bwMode="auto">
            <a:xfrm>
              <a:off x="5105400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39" name="Line 187"/>
            <p:cNvSpPr>
              <a:spLocks noChangeShapeType="1"/>
            </p:cNvSpPr>
            <p:nvPr/>
          </p:nvSpPr>
          <p:spPr bwMode="auto">
            <a:xfrm>
              <a:off x="5199063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40" name="Line 188"/>
            <p:cNvSpPr>
              <a:spLocks noChangeShapeType="1"/>
            </p:cNvSpPr>
            <p:nvPr/>
          </p:nvSpPr>
          <p:spPr bwMode="auto">
            <a:xfrm>
              <a:off x="5292725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41" name="Line 189"/>
            <p:cNvSpPr>
              <a:spLocks noChangeShapeType="1"/>
            </p:cNvSpPr>
            <p:nvPr/>
          </p:nvSpPr>
          <p:spPr bwMode="auto">
            <a:xfrm>
              <a:off x="5384800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42" name="Line 190"/>
            <p:cNvSpPr>
              <a:spLocks noChangeShapeType="1"/>
            </p:cNvSpPr>
            <p:nvPr/>
          </p:nvSpPr>
          <p:spPr bwMode="auto">
            <a:xfrm>
              <a:off x="5478463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43" name="Line 191"/>
            <p:cNvSpPr>
              <a:spLocks noChangeShapeType="1"/>
            </p:cNvSpPr>
            <p:nvPr/>
          </p:nvSpPr>
          <p:spPr bwMode="auto">
            <a:xfrm>
              <a:off x="5570538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44" name="Line 192"/>
            <p:cNvSpPr>
              <a:spLocks noChangeShapeType="1"/>
            </p:cNvSpPr>
            <p:nvPr/>
          </p:nvSpPr>
          <p:spPr bwMode="auto">
            <a:xfrm>
              <a:off x="5664200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45" name="Line 193"/>
            <p:cNvSpPr>
              <a:spLocks noChangeShapeType="1"/>
            </p:cNvSpPr>
            <p:nvPr/>
          </p:nvSpPr>
          <p:spPr bwMode="auto">
            <a:xfrm>
              <a:off x="5757863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46" name="Line 194"/>
            <p:cNvSpPr>
              <a:spLocks noChangeShapeType="1"/>
            </p:cNvSpPr>
            <p:nvPr/>
          </p:nvSpPr>
          <p:spPr bwMode="auto">
            <a:xfrm>
              <a:off x="5849938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47" name="Line 195"/>
            <p:cNvSpPr>
              <a:spLocks noChangeShapeType="1"/>
            </p:cNvSpPr>
            <p:nvPr/>
          </p:nvSpPr>
          <p:spPr bwMode="auto">
            <a:xfrm>
              <a:off x="5943600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48" name="Line 196"/>
            <p:cNvSpPr>
              <a:spLocks noChangeShapeType="1"/>
            </p:cNvSpPr>
            <p:nvPr/>
          </p:nvSpPr>
          <p:spPr bwMode="auto">
            <a:xfrm>
              <a:off x="6037263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49" name="Line 197"/>
            <p:cNvSpPr>
              <a:spLocks noChangeShapeType="1"/>
            </p:cNvSpPr>
            <p:nvPr/>
          </p:nvSpPr>
          <p:spPr bwMode="auto">
            <a:xfrm>
              <a:off x="6129338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50" name="Line 198"/>
            <p:cNvSpPr>
              <a:spLocks noChangeShapeType="1"/>
            </p:cNvSpPr>
            <p:nvPr/>
          </p:nvSpPr>
          <p:spPr bwMode="auto">
            <a:xfrm>
              <a:off x="6223000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51" name="Line 199"/>
            <p:cNvSpPr>
              <a:spLocks noChangeShapeType="1"/>
            </p:cNvSpPr>
            <p:nvPr/>
          </p:nvSpPr>
          <p:spPr bwMode="auto">
            <a:xfrm>
              <a:off x="6315075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52" name="Line 200"/>
            <p:cNvSpPr>
              <a:spLocks noChangeShapeType="1"/>
            </p:cNvSpPr>
            <p:nvPr/>
          </p:nvSpPr>
          <p:spPr bwMode="auto">
            <a:xfrm>
              <a:off x="6408738" y="57610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53" name="Line 201"/>
            <p:cNvSpPr>
              <a:spLocks noChangeShapeType="1"/>
            </p:cNvSpPr>
            <p:nvPr/>
          </p:nvSpPr>
          <p:spPr bwMode="auto">
            <a:xfrm>
              <a:off x="3709988" y="57610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54" name="Line 202"/>
            <p:cNvSpPr>
              <a:spLocks noChangeShapeType="1"/>
            </p:cNvSpPr>
            <p:nvPr/>
          </p:nvSpPr>
          <p:spPr bwMode="auto">
            <a:xfrm>
              <a:off x="3895725" y="57610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55" name="Line 203"/>
            <p:cNvSpPr>
              <a:spLocks noChangeShapeType="1"/>
            </p:cNvSpPr>
            <p:nvPr/>
          </p:nvSpPr>
          <p:spPr bwMode="auto">
            <a:xfrm>
              <a:off x="4081463" y="57610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56" name="Line 204"/>
            <p:cNvSpPr>
              <a:spLocks noChangeShapeType="1"/>
            </p:cNvSpPr>
            <p:nvPr/>
          </p:nvSpPr>
          <p:spPr bwMode="auto">
            <a:xfrm>
              <a:off x="4268788" y="57610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57" name="Line 205"/>
            <p:cNvSpPr>
              <a:spLocks noChangeShapeType="1"/>
            </p:cNvSpPr>
            <p:nvPr/>
          </p:nvSpPr>
          <p:spPr bwMode="auto">
            <a:xfrm>
              <a:off x="4454525" y="57610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58" name="Line 206"/>
            <p:cNvSpPr>
              <a:spLocks noChangeShapeType="1"/>
            </p:cNvSpPr>
            <p:nvPr/>
          </p:nvSpPr>
          <p:spPr bwMode="auto">
            <a:xfrm>
              <a:off x="4640263" y="57610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59" name="Line 207"/>
            <p:cNvSpPr>
              <a:spLocks noChangeShapeType="1"/>
            </p:cNvSpPr>
            <p:nvPr/>
          </p:nvSpPr>
          <p:spPr bwMode="auto">
            <a:xfrm>
              <a:off x="4826000" y="57610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60" name="Line 208"/>
            <p:cNvSpPr>
              <a:spLocks noChangeShapeType="1"/>
            </p:cNvSpPr>
            <p:nvPr/>
          </p:nvSpPr>
          <p:spPr bwMode="auto">
            <a:xfrm>
              <a:off x="5013325" y="57610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61" name="Line 209"/>
            <p:cNvSpPr>
              <a:spLocks noChangeShapeType="1"/>
            </p:cNvSpPr>
            <p:nvPr/>
          </p:nvSpPr>
          <p:spPr bwMode="auto">
            <a:xfrm>
              <a:off x="5199063" y="57610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62" name="Line 210"/>
            <p:cNvSpPr>
              <a:spLocks noChangeShapeType="1"/>
            </p:cNvSpPr>
            <p:nvPr/>
          </p:nvSpPr>
          <p:spPr bwMode="auto">
            <a:xfrm>
              <a:off x="5384800" y="57610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63" name="Line 211"/>
            <p:cNvSpPr>
              <a:spLocks noChangeShapeType="1"/>
            </p:cNvSpPr>
            <p:nvPr/>
          </p:nvSpPr>
          <p:spPr bwMode="auto">
            <a:xfrm>
              <a:off x="5570538" y="57610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64" name="Line 212"/>
            <p:cNvSpPr>
              <a:spLocks noChangeShapeType="1"/>
            </p:cNvSpPr>
            <p:nvPr/>
          </p:nvSpPr>
          <p:spPr bwMode="auto">
            <a:xfrm>
              <a:off x="5757863" y="57610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65" name="Line 213"/>
            <p:cNvSpPr>
              <a:spLocks noChangeShapeType="1"/>
            </p:cNvSpPr>
            <p:nvPr/>
          </p:nvSpPr>
          <p:spPr bwMode="auto">
            <a:xfrm>
              <a:off x="5943600" y="57610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66" name="Line 214"/>
            <p:cNvSpPr>
              <a:spLocks noChangeShapeType="1"/>
            </p:cNvSpPr>
            <p:nvPr/>
          </p:nvSpPr>
          <p:spPr bwMode="auto">
            <a:xfrm>
              <a:off x="6129338" y="57610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67" name="Line 215"/>
            <p:cNvSpPr>
              <a:spLocks noChangeShapeType="1"/>
            </p:cNvSpPr>
            <p:nvPr/>
          </p:nvSpPr>
          <p:spPr bwMode="auto">
            <a:xfrm>
              <a:off x="6315075" y="57610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84" name="Line 232"/>
            <p:cNvSpPr>
              <a:spLocks noChangeShapeType="1"/>
            </p:cNvSpPr>
            <p:nvPr/>
          </p:nvSpPr>
          <p:spPr bwMode="auto">
            <a:xfrm flipV="1">
              <a:off x="3614738" y="3930651"/>
              <a:ext cx="0" cy="18303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85" name="Line 233"/>
            <p:cNvSpPr>
              <a:spLocks noChangeShapeType="1"/>
            </p:cNvSpPr>
            <p:nvPr/>
          </p:nvSpPr>
          <p:spPr bwMode="auto">
            <a:xfrm flipH="1">
              <a:off x="3609975" y="5761038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86" name="Line 234"/>
            <p:cNvSpPr>
              <a:spLocks noChangeShapeType="1"/>
            </p:cNvSpPr>
            <p:nvPr/>
          </p:nvSpPr>
          <p:spPr bwMode="auto">
            <a:xfrm flipH="1">
              <a:off x="3609975" y="5691188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87" name="Line 235"/>
            <p:cNvSpPr>
              <a:spLocks noChangeShapeType="1"/>
            </p:cNvSpPr>
            <p:nvPr/>
          </p:nvSpPr>
          <p:spPr bwMode="auto">
            <a:xfrm flipH="1">
              <a:off x="3609975" y="5622926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88" name="Line 236"/>
            <p:cNvSpPr>
              <a:spLocks noChangeShapeType="1"/>
            </p:cNvSpPr>
            <p:nvPr/>
          </p:nvSpPr>
          <p:spPr bwMode="auto">
            <a:xfrm flipH="1">
              <a:off x="3609975" y="5553076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89" name="Line 237"/>
            <p:cNvSpPr>
              <a:spLocks noChangeShapeType="1"/>
            </p:cNvSpPr>
            <p:nvPr/>
          </p:nvSpPr>
          <p:spPr bwMode="auto">
            <a:xfrm flipH="1">
              <a:off x="3609975" y="5483226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90" name="Line 238"/>
            <p:cNvSpPr>
              <a:spLocks noChangeShapeType="1"/>
            </p:cNvSpPr>
            <p:nvPr/>
          </p:nvSpPr>
          <p:spPr bwMode="auto">
            <a:xfrm flipH="1">
              <a:off x="3609975" y="5414963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91" name="Line 239"/>
            <p:cNvSpPr>
              <a:spLocks noChangeShapeType="1"/>
            </p:cNvSpPr>
            <p:nvPr/>
          </p:nvSpPr>
          <p:spPr bwMode="auto">
            <a:xfrm flipH="1">
              <a:off x="3609975" y="5345113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92" name="Line 240"/>
            <p:cNvSpPr>
              <a:spLocks noChangeShapeType="1"/>
            </p:cNvSpPr>
            <p:nvPr/>
          </p:nvSpPr>
          <p:spPr bwMode="auto">
            <a:xfrm flipH="1">
              <a:off x="3609975" y="5276851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93" name="Line 241"/>
            <p:cNvSpPr>
              <a:spLocks noChangeShapeType="1"/>
            </p:cNvSpPr>
            <p:nvPr/>
          </p:nvSpPr>
          <p:spPr bwMode="auto">
            <a:xfrm flipH="1">
              <a:off x="3609975" y="5207001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94" name="Line 242"/>
            <p:cNvSpPr>
              <a:spLocks noChangeShapeType="1"/>
            </p:cNvSpPr>
            <p:nvPr/>
          </p:nvSpPr>
          <p:spPr bwMode="auto">
            <a:xfrm flipH="1">
              <a:off x="3609975" y="5138738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95" name="Line 243"/>
            <p:cNvSpPr>
              <a:spLocks noChangeShapeType="1"/>
            </p:cNvSpPr>
            <p:nvPr/>
          </p:nvSpPr>
          <p:spPr bwMode="auto">
            <a:xfrm flipH="1">
              <a:off x="3609975" y="5068888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96" name="Line 244"/>
            <p:cNvSpPr>
              <a:spLocks noChangeShapeType="1"/>
            </p:cNvSpPr>
            <p:nvPr/>
          </p:nvSpPr>
          <p:spPr bwMode="auto">
            <a:xfrm flipH="1">
              <a:off x="3609975" y="5000626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97" name="Line 245"/>
            <p:cNvSpPr>
              <a:spLocks noChangeShapeType="1"/>
            </p:cNvSpPr>
            <p:nvPr/>
          </p:nvSpPr>
          <p:spPr bwMode="auto">
            <a:xfrm flipH="1">
              <a:off x="3609975" y="4930776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98" name="Line 246"/>
            <p:cNvSpPr>
              <a:spLocks noChangeShapeType="1"/>
            </p:cNvSpPr>
            <p:nvPr/>
          </p:nvSpPr>
          <p:spPr bwMode="auto">
            <a:xfrm flipH="1">
              <a:off x="3609975" y="4860926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99" name="Line 247"/>
            <p:cNvSpPr>
              <a:spLocks noChangeShapeType="1"/>
            </p:cNvSpPr>
            <p:nvPr/>
          </p:nvSpPr>
          <p:spPr bwMode="auto">
            <a:xfrm flipH="1">
              <a:off x="3609975" y="4792663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00" name="Line 248"/>
            <p:cNvSpPr>
              <a:spLocks noChangeShapeType="1"/>
            </p:cNvSpPr>
            <p:nvPr/>
          </p:nvSpPr>
          <p:spPr bwMode="auto">
            <a:xfrm flipH="1">
              <a:off x="3609975" y="4722813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01" name="Line 249"/>
            <p:cNvSpPr>
              <a:spLocks noChangeShapeType="1"/>
            </p:cNvSpPr>
            <p:nvPr/>
          </p:nvSpPr>
          <p:spPr bwMode="auto">
            <a:xfrm flipH="1">
              <a:off x="3609975" y="4654551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02" name="Line 250"/>
            <p:cNvSpPr>
              <a:spLocks noChangeShapeType="1"/>
            </p:cNvSpPr>
            <p:nvPr/>
          </p:nvSpPr>
          <p:spPr bwMode="auto">
            <a:xfrm flipH="1">
              <a:off x="3609975" y="4584701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03" name="Line 251"/>
            <p:cNvSpPr>
              <a:spLocks noChangeShapeType="1"/>
            </p:cNvSpPr>
            <p:nvPr/>
          </p:nvSpPr>
          <p:spPr bwMode="auto">
            <a:xfrm flipH="1">
              <a:off x="3609975" y="4516438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04" name="Line 252"/>
            <p:cNvSpPr>
              <a:spLocks noChangeShapeType="1"/>
            </p:cNvSpPr>
            <p:nvPr/>
          </p:nvSpPr>
          <p:spPr bwMode="auto">
            <a:xfrm flipH="1">
              <a:off x="3609975" y="4446588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05" name="Line 253"/>
            <p:cNvSpPr>
              <a:spLocks noChangeShapeType="1"/>
            </p:cNvSpPr>
            <p:nvPr/>
          </p:nvSpPr>
          <p:spPr bwMode="auto">
            <a:xfrm flipH="1">
              <a:off x="3609975" y="4378326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06" name="Line 254"/>
            <p:cNvSpPr>
              <a:spLocks noChangeShapeType="1"/>
            </p:cNvSpPr>
            <p:nvPr/>
          </p:nvSpPr>
          <p:spPr bwMode="auto">
            <a:xfrm flipH="1">
              <a:off x="3609975" y="4308476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07" name="Line 255"/>
            <p:cNvSpPr>
              <a:spLocks noChangeShapeType="1"/>
            </p:cNvSpPr>
            <p:nvPr/>
          </p:nvSpPr>
          <p:spPr bwMode="auto">
            <a:xfrm flipH="1">
              <a:off x="3609975" y="4238626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08" name="Line 256"/>
            <p:cNvSpPr>
              <a:spLocks noChangeShapeType="1"/>
            </p:cNvSpPr>
            <p:nvPr/>
          </p:nvSpPr>
          <p:spPr bwMode="auto">
            <a:xfrm flipH="1">
              <a:off x="3609975" y="4170363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09" name="Line 257"/>
            <p:cNvSpPr>
              <a:spLocks noChangeShapeType="1"/>
            </p:cNvSpPr>
            <p:nvPr/>
          </p:nvSpPr>
          <p:spPr bwMode="auto">
            <a:xfrm flipH="1">
              <a:off x="3609975" y="4100513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10" name="Line 258"/>
            <p:cNvSpPr>
              <a:spLocks noChangeShapeType="1"/>
            </p:cNvSpPr>
            <p:nvPr/>
          </p:nvSpPr>
          <p:spPr bwMode="auto">
            <a:xfrm flipH="1">
              <a:off x="3609975" y="4032251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11" name="Line 259"/>
            <p:cNvSpPr>
              <a:spLocks noChangeShapeType="1"/>
            </p:cNvSpPr>
            <p:nvPr/>
          </p:nvSpPr>
          <p:spPr bwMode="auto">
            <a:xfrm flipH="1">
              <a:off x="3609975" y="3962401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12" name="Line 260"/>
            <p:cNvSpPr>
              <a:spLocks noChangeShapeType="1"/>
            </p:cNvSpPr>
            <p:nvPr/>
          </p:nvSpPr>
          <p:spPr bwMode="auto">
            <a:xfrm flipH="1">
              <a:off x="3603625" y="576103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13" name="Line 261"/>
            <p:cNvSpPr>
              <a:spLocks noChangeShapeType="1"/>
            </p:cNvSpPr>
            <p:nvPr/>
          </p:nvSpPr>
          <p:spPr bwMode="auto">
            <a:xfrm flipH="1">
              <a:off x="3603625" y="5622926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14" name="Line 262"/>
            <p:cNvSpPr>
              <a:spLocks noChangeShapeType="1"/>
            </p:cNvSpPr>
            <p:nvPr/>
          </p:nvSpPr>
          <p:spPr bwMode="auto">
            <a:xfrm flipH="1">
              <a:off x="3603625" y="5483226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15" name="Line 263"/>
            <p:cNvSpPr>
              <a:spLocks noChangeShapeType="1"/>
            </p:cNvSpPr>
            <p:nvPr/>
          </p:nvSpPr>
          <p:spPr bwMode="auto">
            <a:xfrm flipH="1">
              <a:off x="3603625" y="534511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16" name="Line 264"/>
            <p:cNvSpPr>
              <a:spLocks noChangeShapeType="1"/>
            </p:cNvSpPr>
            <p:nvPr/>
          </p:nvSpPr>
          <p:spPr bwMode="auto">
            <a:xfrm flipH="1">
              <a:off x="3603625" y="5207001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17" name="Line 265"/>
            <p:cNvSpPr>
              <a:spLocks noChangeShapeType="1"/>
            </p:cNvSpPr>
            <p:nvPr/>
          </p:nvSpPr>
          <p:spPr bwMode="auto">
            <a:xfrm flipH="1">
              <a:off x="3603625" y="506888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18" name="Line 266"/>
            <p:cNvSpPr>
              <a:spLocks noChangeShapeType="1"/>
            </p:cNvSpPr>
            <p:nvPr/>
          </p:nvSpPr>
          <p:spPr bwMode="auto">
            <a:xfrm flipH="1">
              <a:off x="3603625" y="4930776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19" name="Line 267"/>
            <p:cNvSpPr>
              <a:spLocks noChangeShapeType="1"/>
            </p:cNvSpPr>
            <p:nvPr/>
          </p:nvSpPr>
          <p:spPr bwMode="auto">
            <a:xfrm flipH="1">
              <a:off x="3603625" y="479266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20" name="Line 268"/>
            <p:cNvSpPr>
              <a:spLocks noChangeShapeType="1"/>
            </p:cNvSpPr>
            <p:nvPr/>
          </p:nvSpPr>
          <p:spPr bwMode="auto">
            <a:xfrm flipH="1">
              <a:off x="3603625" y="4654551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21" name="Line 269"/>
            <p:cNvSpPr>
              <a:spLocks noChangeShapeType="1"/>
            </p:cNvSpPr>
            <p:nvPr/>
          </p:nvSpPr>
          <p:spPr bwMode="auto">
            <a:xfrm flipH="1">
              <a:off x="3603625" y="451643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22" name="Line 270"/>
            <p:cNvSpPr>
              <a:spLocks noChangeShapeType="1"/>
            </p:cNvSpPr>
            <p:nvPr/>
          </p:nvSpPr>
          <p:spPr bwMode="auto">
            <a:xfrm flipH="1">
              <a:off x="3603625" y="4378326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23" name="Line 271"/>
            <p:cNvSpPr>
              <a:spLocks noChangeShapeType="1"/>
            </p:cNvSpPr>
            <p:nvPr/>
          </p:nvSpPr>
          <p:spPr bwMode="auto">
            <a:xfrm flipH="1">
              <a:off x="3603625" y="4238626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24" name="Line 272"/>
            <p:cNvSpPr>
              <a:spLocks noChangeShapeType="1"/>
            </p:cNvSpPr>
            <p:nvPr/>
          </p:nvSpPr>
          <p:spPr bwMode="auto">
            <a:xfrm flipH="1">
              <a:off x="3603625" y="410051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25" name="Line 273"/>
            <p:cNvSpPr>
              <a:spLocks noChangeShapeType="1"/>
            </p:cNvSpPr>
            <p:nvPr/>
          </p:nvSpPr>
          <p:spPr bwMode="auto">
            <a:xfrm flipH="1">
              <a:off x="3603625" y="3962401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29" name="Rectangle 277"/>
            <p:cNvSpPr>
              <a:spLocks noChangeArrowheads="1"/>
            </p:cNvSpPr>
            <p:nvPr/>
          </p:nvSpPr>
          <p:spPr bwMode="auto">
            <a:xfrm>
              <a:off x="3262349" y="5276328"/>
              <a:ext cx="25968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0.6e4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32" name="Rectangle 280"/>
            <p:cNvSpPr>
              <a:spLocks noChangeArrowheads="1"/>
            </p:cNvSpPr>
            <p:nvPr/>
          </p:nvSpPr>
          <p:spPr bwMode="auto">
            <a:xfrm>
              <a:off x="3262349" y="4861991"/>
              <a:ext cx="25968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1.2e4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35" name="Rectangle 283"/>
            <p:cNvSpPr>
              <a:spLocks noChangeArrowheads="1"/>
            </p:cNvSpPr>
            <p:nvPr/>
          </p:nvSpPr>
          <p:spPr bwMode="auto">
            <a:xfrm>
              <a:off x="3262349" y="4446066"/>
              <a:ext cx="25968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1.8e4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38" name="Rectangle 286"/>
            <p:cNvSpPr>
              <a:spLocks noChangeArrowheads="1"/>
            </p:cNvSpPr>
            <p:nvPr/>
          </p:nvSpPr>
          <p:spPr bwMode="auto">
            <a:xfrm>
              <a:off x="3262349" y="4031728"/>
              <a:ext cx="25968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2.4e4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42" name="Freeform 290"/>
            <p:cNvSpPr>
              <a:spLocks/>
            </p:cNvSpPr>
            <p:nvPr/>
          </p:nvSpPr>
          <p:spPr bwMode="auto">
            <a:xfrm flipV="1">
              <a:off x="3613150" y="3926124"/>
              <a:ext cx="2801938" cy="1830388"/>
            </a:xfrm>
            <a:custGeom>
              <a:avLst/>
              <a:gdLst>
                <a:gd name="T0" fmla="*/ 371 w 27984"/>
                <a:gd name="T1" fmla="*/ 0 h 26331"/>
                <a:gd name="T2" fmla="*/ 836 w 27984"/>
                <a:gd name="T3" fmla="*/ 66 h 26331"/>
                <a:gd name="T4" fmla="*/ 1301 w 27984"/>
                <a:gd name="T5" fmla="*/ 0 h 26331"/>
                <a:gd name="T6" fmla="*/ 1766 w 27984"/>
                <a:gd name="T7" fmla="*/ 0 h 26331"/>
                <a:gd name="T8" fmla="*/ 2231 w 27984"/>
                <a:gd name="T9" fmla="*/ 0 h 26331"/>
                <a:gd name="T10" fmla="*/ 2696 w 27984"/>
                <a:gd name="T11" fmla="*/ 0 h 26331"/>
                <a:gd name="T12" fmla="*/ 3161 w 27984"/>
                <a:gd name="T13" fmla="*/ 0 h 26331"/>
                <a:gd name="T14" fmla="*/ 3626 w 27984"/>
                <a:gd name="T15" fmla="*/ 0 h 26331"/>
                <a:gd name="T16" fmla="*/ 4090 w 27984"/>
                <a:gd name="T17" fmla="*/ 0 h 26331"/>
                <a:gd name="T18" fmla="*/ 4555 w 27984"/>
                <a:gd name="T19" fmla="*/ 0 h 26331"/>
                <a:gd name="T20" fmla="*/ 5020 w 27984"/>
                <a:gd name="T21" fmla="*/ 0 h 26331"/>
                <a:gd name="T22" fmla="*/ 5485 w 27984"/>
                <a:gd name="T23" fmla="*/ 0 h 26331"/>
                <a:gd name="T24" fmla="*/ 5950 w 27984"/>
                <a:gd name="T25" fmla="*/ 0 h 26331"/>
                <a:gd name="T26" fmla="*/ 6415 w 27984"/>
                <a:gd name="T27" fmla="*/ 66 h 26331"/>
                <a:gd name="T28" fmla="*/ 6879 w 27984"/>
                <a:gd name="T29" fmla="*/ 0 h 26331"/>
                <a:gd name="T30" fmla="*/ 7344 w 27984"/>
                <a:gd name="T31" fmla="*/ 0 h 26331"/>
                <a:gd name="T32" fmla="*/ 7809 w 27984"/>
                <a:gd name="T33" fmla="*/ 0 h 26331"/>
                <a:gd name="T34" fmla="*/ 8274 w 27984"/>
                <a:gd name="T35" fmla="*/ 0 h 26331"/>
                <a:gd name="T36" fmla="*/ 8739 w 27984"/>
                <a:gd name="T37" fmla="*/ 0 h 26331"/>
                <a:gd name="T38" fmla="*/ 9204 w 27984"/>
                <a:gd name="T39" fmla="*/ 0 h 26331"/>
                <a:gd name="T40" fmla="*/ 9669 w 27984"/>
                <a:gd name="T41" fmla="*/ 0 h 26331"/>
                <a:gd name="T42" fmla="*/ 10133 w 27984"/>
                <a:gd name="T43" fmla="*/ 66 h 26331"/>
                <a:gd name="T44" fmla="*/ 10598 w 27984"/>
                <a:gd name="T45" fmla="*/ 15719 h 26331"/>
                <a:gd name="T46" fmla="*/ 11063 w 27984"/>
                <a:gd name="T47" fmla="*/ 5438 h 26331"/>
                <a:gd name="T48" fmla="*/ 11528 w 27984"/>
                <a:gd name="T49" fmla="*/ 795 h 26331"/>
                <a:gd name="T50" fmla="*/ 11993 w 27984"/>
                <a:gd name="T51" fmla="*/ 132 h 26331"/>
                <a:gd name="T52" fmla="*/ 12458 w 27984"/>
                <a:gd name="T53" fmla="*/ 0 h 26331"/>
                <a:gd name="T54" fmla="*/ 12923 w 27984"/>
                <a:gd name="T55" fmla="*/ 132 h 26331"/>
                <a:gd name="T56" fmla="*/ 13387 w 27984"/>
                <a:gd name="T57" fmla="*/ 66 h 26331"/>
                <a:gd name="T58" fmla="*/ 13852 w 27984"/>
                <a:gd name="T59" fmla="*/ 0 h 26331"/>
                <a:gd name="T60" fmla="*/ 14317 w 27984"/>
                <a:gd name="T61" fmla="*/ 132 h 26331"/>
                <a:gd name="T62" fmla="*/ 14782 w 27984"/>
                <a:gd name="T63" fmla="*/ 0 h 26331"/>
                <a:gd name="T64" fmla="*/ 15247 w 27984"/>
                <a:gd name="T65" fmla="*/ 66 h 26331"/>
                <a:gd name="T66" fmla="*/ 15712 w 27984"/>
                <a:gd name="T67" fmla="*/ 0 h 26331"/>
                <a:gd name="T68" fmla="*/ 16176 w 27984"/>
                <a:gd name="T69" fmla="*/ 0 h 26331"/>
                <a:gd name="T70" fmla="*/ 16641 w 27984"/>
                <a:gd name="T71" fmla="*/ 0 h 26331"/>
                <a:gd name="T72" fmla="*/ 17106 w 27984"/>
                <a:gd name="T73" fmla="*/ 0 h 26331"/>
                <a:gd name="T74" fmla="*/ 17571 w 27984"/>
                <a:gd name="T75" fmla="*/ 0 h 26331"/>
                <a:gd name="T76" fmla="*/ 18036 w 27984"/>
                <a:gd name="T77" fmla="*/ 0 h 26331"/>
                <a:gd name="T78" fmla="*/ 18501 w 27984"/>
                <a:gd name="T79" fmla="*/ 0 h 26331"/>
                <a:gd name="T80" fmla="*/ 18966 w 27984"/>
                <a:gd name="T81" fmla="*/ 0 h 26331"/>
                <a:gd name="T82" fmla="*/ 19431 w 27984"/>
                <a:gd name="T83" fmla="*/ 0 h 26331"/>
                <a:gd name="T84" fmla="*/ 19895 w 27984"/>
                <a:gd name="T85" fmla="*/ 0 h 26331"/>
                <a:gd name="T86" fmla="*/ 20360 w 27984"/>
                <a:gd name="T87" fmla="*/ 0 h 26331"/>
                <a:gd name="T88" fmla="*/ 20825 w 27984"/>
                <a:gd name="T89" fmla="*/ 0 h 26331"/>
                <a:gd name="T90" fmla="*/ 21290 w 27984"/>
                <a:gd name="T91" fmla="*/ 0 h 26331"/>
                <a:gd name="T92" fmla="*/ 21755 w 27984"/>
                <a:gd name="T93" fmla="*/ 0 h 26331"/>
                <a:gd name="T94" fmla="*/ 22220 w 27984"/>
                <a:gd name="T95" fmla="*/ 0 h 26331"/>
                <a:gd name="T96" fmla="*/ 22684 w 27984"/>
                <a:gd name="T97" fmla="*/ 0 h 26331"/>
                <a:gd name="T98" fmla="*/ 23149 w 27984"/>
                <a:gd name="T99" fmla="*/ 0 h 26331"/>
                <a:gd name="T100" fmla="*/ 23614 w 27984"/>
                <a:gd name="T101" fmla="*/ 0 h 26331"/>
                <a:gd name="T102" fmla="*/ 24079 w 27984"/>
                <a:gd name="T103" fmla="*/ 0 h 26331"/>
                <a:gd name="T104" fmla="*/ 24544 w 27984"/>
                <a:gd name="T105" fmla="*/ 0 h 26331"/>
                <a:gd name="T106" fmla="*/ 25009 w 27984"/>
                <a:gd name="T107" fmla="*/ 0 h 26331"/>
                <a:gd name="T108" fmla="*/ 25474 w 27984"/>
                <a:gd name="T109" fmla="*/ 0 h 26331"/>
                <a:gd name="T110" fmla="*/ 25939 w 27984"/>
                <a:gd name="T111" fmla="*/ 0 h 26331"/>
                <a:gd name="T112" fmla="*/ 26403 w 27984"/>
                <a:gd name="T113" fmla="*/ 0 h 26331"/>
                <a:gd name="T114" fmla="*/ 26868 w 27984"/>
                <a:gd name="T115" fmla="*/ 0 h 26331"/>
                <a:gd name="T116" fmla="*/ 27333 w 27984"/>
                <a:gd name="T117" fmla="*/ 0 h 26331"/>
                <a:gd name="T118" fmla="*/ 27798 w 27984"/>
                <a:gd name="T119" fmla="*/ 0 h 26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984" h="26331">
                  <a:moveTo>
                    <a:pt x="0" y="66"/>
                  </a:moveTo>
                  <a:lnTo>
                    <a:pt x="0" y="66"/>
                  </a:lnTo>
                  <a:lnTo>
                    <a:pt x="46" y="0"/>
                  </a:lnTo>
                  <a:lnTo>
                    <a:pt x="93" y="0"/>
                  </a:lnTo>
                  <a:lnTo>
                    <a:pt x="139" y="66"/>
                  </a:lnTo>
                  <a:lnTo>
                    <a:pt x="186" y="0"/>
                  </a:lnTo>
                  <a:lnTo>
                    <a:pt x="232" y="0"/>
                  </a:lnTo>
                  <a:lnTo>
                    <a:pt x="279" y="66"/>
                  </a:lnTo>
                  <a:lnTo>
                    <a:pt x="325" y="0"/>
                  </a:lnTo>
                  <a:lnTo>
                    <a:pt x="371" y="0"/>
                  </a:lnTo>
                  <a:lnTo>
                    <a:pt x="418" y="0"/>
                  </a:lnTo>
                  <a:lnTo>
                    <a:pt x="465" y="0"/>
                  </a:lnTo>
                  <a:lnTo>
                    <a:pt x="511" y="0"/>
                  </a:lnTo>
                  <a:lnTo>
                    <a:pt x="557" y="0"/>
                  </a:lnTo>
                  <a:lnTo>
                    <a:pt x="604" y="66"/>
                  </a:lnTo>
                  <a:lnTo>
                    <a:pt x="650" y="0"/>
                  </a:lnTo>
                  <a:lnTo>
                    <a:pt x="697" y="0"/>
                  </a:lnTo>
                  <a:lnTo>
                    <a:pt x="743" y="66"/>
                  </a:lnTo>
                  <a:lnTo>
                    <a:pt x="790" y="66"/>
                  </a:lnTo>
                  <a:lnTo>
                    <a:pt x="836" y="66"/>
                  </a:lnTo>
                  <a:lnTo>
                    <a:pt x="883" y="0"/>
                  </a:lnTo>
                  <a:lnTo>
                    <a:pt x="929" y="0"/>
                  </a:lnTo>
                  <a:lnTo>
                    <a:pt x="976" y="0"/>
                  </a:lnTo>
                  <a:lnTo>
                    <a:pt x="1022" y="66"/>
                  </a:lnTo>
                  <a:lnTo>
                    <a:pt x="1069" y="0"/>
                  </a:lnTo>
                  <a:lnTo>
                    <a:pt x="1115" y="0"/>
                  </a:lnTo>
                  <a:lnTo>
                    <a:pt x="1162" y="66"/>
                  </a:lnTo>
                  <a:lnTo>
                    <a:pt x="1208" y="0"/>
                  </a:lnTo>
                  <a:lnTo>
                    <a:pt x="1255" y="0"/>
                  </a:lnTo>
                  <a:lnTo>
                    <a:pt x="1301" y="0"/>
                  </a:lnTo>
                  <a:lnTo>
                    <a:pt x="1348" y="0"/>
                  </a:lnTo>
                  <a:lnTo>
                    <a:pt x="1394" y="0"/>
                  </a:lnTo>
                  <a:lnTo>
                    <a:pt x="1441" y="0"/>
                  </a:lnTo>
                  <a:lnTo>
                    <a:pt x="1487" y="0"/>
                  </a:lnTo>
                  <a:lnTo>
                    <a:pt x="1534" y="0"/>
                  </a:lnTo>
                  <a:lnTo>
                    <a:pt x="1580" y="0"/>
                  </a:lnTo>
                  <a:lnTo>
                    <a:pt x="1627" y="0"/>
                  </a:lnTo>
                  <a:lnTo>
                    <a:pt x="1673" y="0"/>
                  </a:lnTo>
                  <a:lnTo>
                    <a:pt x="1720" y="0"/>
                  </a:lnTo>
                  <a:lnTo>
                    <a:pt x="1766" y="0"/>
                  </a:lnTo>
                  <a:lnTo>
                    <a:pt x="1812" y="0"/>
                  </a:lnTo>
                  <a:lnTo>
                    <a:pt x="1859" y="0"/>
                  </a:lnTo>
                  <a:lnTo>
                    <a:pt x="1906" y="0"/>
                  </a:lnTo>
                  <a:lnTo>
                    <a:pt x="1952" y="0"/>
                  </a:lnTo>
                  <a:lnTo>
                    <a:pt x="1998" y="0"/>
                  </a:lnTo>
                  <a:lnTo>
                    <a:pt x="2045" y="0"/>
                  </a:lnTo>
                  <a:lnTo>
                    <a:pt x="2091" y="0"/>
                  </a:lnTo>
                  <a:lnTo>
                    <a:pt x="2138" y="0"/>
                  </a:lnTo>
                  <a:lnTo>
                    <a:pt x="2184" y="66"/>
                  </a:lnTo>
                  <a:lnTo>
                    <a:pt x="2231" y="0"/>
                  </a:lnTo>
                  <a:lnTo>
                    <a:pt x="2277" y="0"/>
                  </a:lnTo>
                  <a:lnTo>
                    <a:pt x="2324" y="0"/>
                  </a:lnTo>
                  <a:lnTo>
                    <a:pt x="2370" y="0"/>
                  </a:lnTo>
                  <a:lnTo>
                    <a:pt x="2417" y="66"/>
                  </a:lnTo>
                  <a:lnTo>
                    <a:pt x="2463" y="0"/>
                  </a:lnTo>
                  <a:lnTo>
                    <a:pt x="2510" y="0"/>
                  </a:lnTo>
                  <a:lnTo>
                    <a:pt x="2556" y="0"/>
                  </a:lnTo>
                  <a:lnTo>
                    <a:pt x="2603" y="0"/>
                  </a:lnTo>
                  <a:lnTo>
                    <a:pt x="2649" y="0"/>
                  </a:lnTo>
                  <a:lnTo>
                    <a:pt x="2696" y="0"/>
                  </a:lnTo>
                  <a:lnTo>
                    <a:pt x="2742" y="0"/>
                  </a:lnTo>
                  <a:lnTo>
                    <a:pt x="2789" y="0"/>
                  </a:lnTo>
                  <a:lnTo>
                    <a:pt x="2835" y="0"/>
                  </a:lnTo>
                  <a:lnTo>
                    <a:pt x="2882" y="0"/>
                  </a:lnTo>
                  <a:lnTo>
                    <a:pt x="2928" y="0"/>
                  </a:lnTo>
                  <a:lnTo>
                    <a:pt x="2975" y="0"/>
                  </a:lnTo>
                  <a:lnTo>
                    <a:pt x="3021" y="0"/>
                  </a:lnTo>
                  <a:lnTo>
                    <a:pt x="3068" y="0"/>
                  </a:lnTo>
                  <a:lnTo>
                    <a:pt x="3114" y="0"/>
                  </a:lnTo>
                  <a:lnTo>
                    <a:pt x="3161" y="0"/>
                  </a:lnTo>
                  <a:lnTo>
                    <a:pt x="3207" y="0"/>
                  </a:lnTo>
                  <a:lnTo>
                    <a:pt x="3254" y="0"/>
                  </a:lnTo>
                  <a:lnTo>
                    <a:pt x="3300" y="0"/>
                  </a:lnTo>
                  <a:lnTo>
                    <a:pt x="3347" y="0"/>
                  </a:lnTo>
                  <a:lnTo>
                    <a:pt x="3393" y="0"/>
                  </a:lnTo>
                  <a:lnTo>
                    <a:pt x="3440" y="0"/>
                  </a:lnTo>
                  <a:lnTo>
                    <a:pt x="3486" y="0"/>
                  </a:lnTo>
                  <a:lnTo>
                    <a:pt x="3532" y="0"/>
                  </a:lnTo>
                  <a:lnTo>
                    <a:pt x="3579" y="0"/>
                  </a:lnTo>
                  <a:lnTo>
                    <a:pt x="3626" y="0"/>
                  </a:lnTo>
                  <a:lnTo>
                    <a:pt x="3672" y="0"/>
                  </a:lnTo>
                  <a:lnTo>
                    <a:pt x="3718" y="0"/>
                  </a:lnTo>
                  <a:lnTo>
                    <a:pt x="3765" y="0"/>
                  </a:lnTo>
                  <a:lnTo>
                    <a:pt x="3811" y="0"/>
                  </a:lnTo>
                  <a:lnTo>
                    <a:pt x="3858" y="0"/>
                  </a:lnTo>
                  <a:lnTo>
                    <a:pt x="3904" y="0"/>
                  </a:lnTo>
                  <a:lnTo>
                    <a:pt x="3951" y="0"/>
                  </a:lnTo>
                  <a:lnTo>
                    <a:pt x="3997" y="0"/>
                  </a:lnTo>
                  <a:lnTo>
                    <a:pt x="4044" y="0"/>
                  </a:lnTo>
                  <a:lnTo>
                    <a:pt x="4090" y="0"/>
                  </a:lnTo>
                  <a:lnTo>
                    <a:pt x="4137" y="0"/>
                  </a:lnTo>
                  <a:lnTo>
                    <a:pt x="4183" y="0"/>
                  </a:lnTo>
                  <a:lnTo>
                    <a:pt x="4230" y="0"/>
                  </a:lnTo>
                  <a:lnTo>
                    <a:pt x="4276" y="0"/>
                  </a:lnTo>
                  <a:lnTo>
                    <a:pt x="4323" y="0"/>
                  </a:lnTo>
                  <a:lnTo>
                    <a:pt x="4369" y="0"/>
                  </a:lnTo>
                  <a:lnTo>
                    <a:pt x="4416" y="0"/>
                  </a:lnTo>
                  <a:lnTo>
                    <a:pt x="4462" y="0"/>
                  </a:lnTo>
                  <a:lnTo>
                    <a:pt x="4509" y="0"/>
                  </a:lnTo>
                  <a:lnTo>
                    <a:pt x="4555" y="0"/>
                  </a:lnTo>
                  <a:lnTo>
                    <a:pt x="4602" y="0"/>
                  </a:lnTo>
                  <a:lnTo>
                    <a:pt x="4648" y="0"/>
                  </a:lnTo>
                  <a:lnTo>
                    <a:pt x="4695" y="0"/>
                  </a:lnTo>
                  <a:lnTo>
                    <a:pt x="4741" y="0"/>
                  </a:lnTo>
                  <a:lnTo>
                    <a:pt x="4788" y="0"/>
                  </a:lnTo>
                  <a:lnTo>
                    <a:pt x="4834" y="0"/>
                  </a:lnTo>
                  <a:lnTo>
                    <a:pt x="4881" y="0"/>
                  </a:lnTo>
                  <a:lnTo>
                    <a:pt x="4927" y="0"/>
                  </a:lnTo>
                  <a:lnTo>
                    <a:pt x="4973" y="0"/>
                  </a:lnTo>
                  <a:lnTo>
                    <a:pt x="5020" y="0"/>
                  </a:lnTo>
                  <a:lnTo>
                    <a:pt x="5067" y="0"/>
                  </a:lnTo>
                  <a:lnTo>
                    <a:pt x="5113" y="0"/>
                  </a:lnTo>
                  <a:lnTo>
                    <a:pt x="5159" y="0"/>
                  </a:lnTo>
                  <a:lnTo>
                    <a:pt x="5206" y="0"/>
                  </a:lnTo>
                  <a:lnTo>
                    <a:pt x="5252" y="0"/>
                  </a:lnTo>
                  <a:lnTo>
                    <a:pt x="5299" y="0"/>
                  </a:lnTo>
                  <a:lnTo>
                    <a:pt x="5345" y="0"/>
                  </a:lnTo>
                  <a:lnTo>
                    <a:pt x="5392" y="0"/>
                  </a:lnTo>
                  <a:lnTo>
                    <a:pt x="5438" y="0"/>
                  </a:lnTo>
                  <a:lnTo>
                    <a:pt x="5485" y="0"/>
                  </a:lnTo>
                  <a:lnTo>
                    <a:pt x="5531" y="0"/>
                  </a:lnTo>
                  <a:lnTo>
                    <a:pt x="5578" y="0"/>
                  </a:lnTo>
                  <a:lnTo>
                    <a:pt x="5624" y="0"/>
                  </a:lnTo>
                  <a:lnTo>
                    <a:pt x="5671" y="0"/>
                  </a:lnTo>
                  <a:lnTo>
                    <a:pt x="5717" y="0"/>
                  </a:lnTo>
                  <a:lnTo>
                    <a:pt x="5764" y="0"/>
                  </a:lnTo>
                  <a:lnTo>
                    <a:pt x="5810" y="0"/>
                  </a:lnTo>
                  <a:lnTo>
                    <a:pt x="5857" y="0"/>
                  </a:lnTo>
                  <a:lnTo>
                    <a:pt x="5903" y="0"/>
                  </a:lnTo>
                  <a:lnTo>
                    <a:pt x="5950" y="0"/>
                  </a:lnTo>
                  <a:lnTo>
                    <a:pt x="5996" y="0"/>
                  </a:lnTo>
                  <a:lnTo>
                    <a:pt x="6043" y="0"/>
                  </a:lnTo>
                  <a:lnTo>
                    <a:pt x="6089" y="0"/>
                  </a:lnTo>
                  <a:lnTo>
                    <a:pt x="6136" y="0"/>
                  </a:lnTo>
                  <a:lnTo>
                    <a:pt x="6182" y="0"/>
                  </a:lnTo>
                  <a:lnTo>
                    <a:pt x="6229" y="0"/>
                  </a:lnTo>
                  <a:lnTo>
                    <a:pt x="6275" y="0"/>
                  </a:lnTo>
                  <a:lnTo>
                    <a:pt x="6322" y="0"/>
                  </a:lnTo>
                  <a:lnTo>
                    <a:pt x="6368" y="0"/>
                  </a:lnTo>
                  <a:lnTo>
                    <a:pt x="6415" y="66"/>
                  </a:lnTo>
                  <a:lnTo>
                    <a:pt x="6461" y="0"/>
                  </a:lnTo>
                  <a:lnTo>
                    <a:pt x="6508" y="0"/>
                  </a:lnTo>
                  <a:lnTo>
                    <a:pt x="6554" y="0"/>
                  </a:lnTo>
                  <a:lnTo>
                    <a:pt x="6601" y="0"/>
                  </a:lnTo>
                  <a:lnTo>
                    <a:pt x="6647" y="0"/>
                  </a:lnTo>
                  <a:lnTo>
                    <a:pt x="6693" y="0"/>
                  </a:lnTo>
                  <a:lnTo>
                    <a:pt x="6740" y="0"/>
                  </a:lnTo>
                  <a:lnTo>
                    <a:pt x="6787" y="0"/>
                  </a:lnTo>
                  <a:lnTo>
                    <a:pt x="6833" y="0"/>
                  </a:lnTo>
                  <a:lnTo>
                    <a:pt x="6879" y="0"/>
                  </a:lnTo>
                  <a:lnTo>
                    <a:pt x="6926" y="0"/>
                  </a:lnTo>
                  <a:lnTo>
                    <a:pt x="6972" y="0"/>
                  </a:lnTo>
                  <a:lnTo>
                    <a:pt x="7019" y="0"/>
                  </a:lnTo>
                  <a:lnTo>
                    <a:pt x="7065" y="0"/>
                  </a:lnTo>
                  <a:lnTo>
                    <a:pt x="7112" y="0"/>
                  </a:lnTo>
                  <a:lnTo>
                    <a:pt x="7158" y="0"/>
                  </a:lnTo>
                  <a:lnTo>
                    <a:pt x="7205" y="0"/>
                  </a:lnTo>
                  <a:lnTo>
                    <a:pt x="7251" y="0"/>
                  </a:lnTo>
                  <a:lnTo>
                    <a:pt x="7298" y="0"/>
                  </a:lnTo>
                  <a:lnTo>
                    <a:pt x="7344" y="0"/>
                  </a:lnTo>
                  <a:lnTo>
                    <a:pt x="7391" y="0"/>
                  </a:lnTo>
                  <a:lnTo>
                    <a:pt x="7437" y="0"/>
                  </a:lnTo>
                  <a:lnTo>
                    <a:pt x="7484" y="0"/>
                  </a:lnTo>
                  <a:lnTo>
                    <a:pt x="7530" y="0"/>
                  </a:lnTo>
                  <a:lnTo>
                    <a:pt x="7577" y="0"/>
                  </a:lnTo>
                  <a:lnTo>
                    <a:pt x="7623" y="0"/>
                  </a:lnTo>
                  <a:lnTo>
                    <a:pt x="7670" y="0"/>
                  </a:lnTo>
                  <a:lnTo>
                    <a:pt x="7716" y="0"/>
                  </a:lnTo>
                  <a:lnTo>
                    <a:pt x="7763" y="0"/>
                  </a:lnTo>
                  <a:lnTo>
                    <a:pt x="7809" y="0"/>
                  </a:lnTo>
                  <a:lnTo>
                    <a:pt x="7856" y="0"/>
                  </a:lnTo>
                  <a:lnTo>
                    <a:pt x="7902" y="0"/>
                  </a:lnTo>
                  <a:lnTo>
                    <a:pt x="7949" y="0"/>
                  </a:lnTo>
                  <a:lnTo>
                    <a:pt x="7995" y="0"/>
                  </a:lnTo>
                  <a:lnTo>
                    <a:pt x="8042" y="0"/>
                  </a:lnTo>
                  <a:lnTo>
                    <a:pt x="8088" y="0"/>
                  </a:lnTo>
                  <a:lnTo>
                    <a:pt x="8134" y="0"/>
                  </a:lnTo>
                  <a:lnTo>
                    <a:pt x="8181" y="0"/>
                  </a:lnTo>
                  <a:lnTo>
                    <a:pt x="8228" y="0"/>
                  </a:lnTo>
                  <a:lnTo>
                    <a:pt x="8274" y="0"/>
                  </a:lnTo>
                  <a:lnTo>
                    <a:pt x="8320" y="0"/>
                  </a:lnTo>
                  <a:lnTo>
                    <a:pt x="8367" y="0"/>
                  </a:lnTo>
                  <a:lnTo>
                    <a:pt x="8413" y="0"/>
                  </a:lnTo>
                  <a:lnTo>
                    <a:pt x="8460" y="0"/>
                  </a:lnTo>
                  <a:lnTo>
                    <a:pt x="8506" y="0"/>
                  </a:lnTo>
                  <a:lnTo>
                    <a:pt x="8553" y="0"/>
                  </a:lnTo>
                  <a:lnTo>
                    <a:pt x="8599" y="0"/>
                  </a:lnTo>
                  <a:lnTo>
                    <a:pt x="8646" y="0"/>
                  </a:lnTo>
                  <a:lnTo>
                    <a:pt x="8692" y="0"/>
                  </a:lnTo>
                  <a:lnTo>
                    <a:pt x="8739" y="0"/>
                  </a:lnTo>
                  <a:lnTo>
                    <a:pt x="8785" y="0"/>
                  </a:lnTo>
                  <a:lnTo>
                    <a:pt x="8832" y="0"/>
                  </a:lnTo>
                  <a:lnTo>
                    <a:pt x="8878" y="0"/>
                  </a:lnTo>
                  <a:lnTo>
                    <a:pt x="8925" y="0"/>
                  </a:lnTo>
                  <a:lnTo>
                    <a:pt x="8971" y="0"/>
                  </a:lnTo>
                  <a:lnTo>
                    <a:pt x="9018" y="0"/>
                  </a:lnTo>
                  <a:lnTo>
                    <a:pt x="9064" y="0"/>
                  </a:lnTo>
                  <a:lnTo>
                    <a:pt x="9111" y="0"/>
                  </a:lnTo>
                  <a:lnTo>
                    <a:pt x="9157" y="0"/>
                  </a:lnTo>
                  <a:lnTo>
                    <a:pt x="9204" y="0"/>
                  </a:lnTo>
                  <a:lnTo>
                    <a:pt x="9250" y="0"/>
                  </a:lnTo>
                  <a:lnTo>
                    <a:pt x="9297" y="0"/>
                  </a:lnTo>
                  <a:lnTo>
                    <a:pt x="9343" y="66"/>
                  </a:lnTo>
                  <a:lnTo>
                    <a:pt x="9390" y="0"/>
                  </a:lnTo>
                  <a:lnTo>
                    <a:pt x="9436" y="0"/>
                  </a:lnTo>
                  <a:lnTo>
                    <a:pt x="9483" y="0"/>
                  </a:lnTo>
                  <a:lnTo>
                    <a:pt x="9529" y="0"/>
                  </a:lnTo>
                  <a:lnTo>
                    <a:pt x="9576" y="0"/>
                  </a:lnTo>
                  <a:lnTo>
                    <a:pt x="9622" y="0"/>
                  </a:lnTo>
                  <a:lnTo>
                    <a:pt x="9669" y="0"/>
                  </a:lnTo>
                  <a:lnTo>
                    <a:pt x="9715" y="0"/>
                  </a:lnTo>
                  <a:lnTo>
                    <a:pt x="9762" y="0"/>
                  </a:lnTo>
                  <a:lnTo>
                    <a:pt x="9808" y="0"/>
                  </a:lnTo>
                  <a:lnTo>
                    <a:pt x="9854" y="0"/>
                  </a:lnTo>
                  <a:lnTo>
                    <a:pt x="9901" y="0"/>
                  </a:lnTo>
                  <a:lnTo>
                    <a:pt x="9947" y="0"/>
                  </a:lnTo>
                  <a:lnTo>
                    <a:pt x="9994" y="0"/>
                  </a:lnTo>
                  <a:lnTo>
                    <a:pt x="10040" y="0"/>
                  </a:lnTo>
                  <a:lnTo>
                    <a:pt x="10087" y="0"/>
                  </a:lnTo>
                  <a:lnTo>
                    <a:pt x="10133" y="66"/>
                  </a:lnTo>
                  <a:lnTo>
                    <a:pt x="10180" y="132"/>
                  </a:lnTo>
                  <a:lnTo>
                    <a:pt x="10226" y="66"/>
                  </a:lnTo>
                  <a:lnTo>
                    <a:pt x="10273" y="0"/>
                  </a:lnTo>
                  <a:lnTo>
                    <a:pt x="10319" y="0"/>
                  </a:lnTo>
                  <a:lnTo>
                    <a:pt x="10366" y="0"/>
                  </a:lnTo>
                  <a:lnTo>
                    <a:pt x="10412" y="0"/>
                  </a:lnTo>
                  <a:lnTo>
                    <a:pt x="10459" y="331"/>
                  </a:lnTo>
                  <a:lnTo>
                    <a:pt x="10505" y="1326"/>
                  </a:lnTo>
                  <a:lnTo>
                    <a:pt x="10552" y="5836"/>
                  </a:lnTo>
                  <a:lnTo>
                    <a:pt x="10598" y="15719"/>
                  </a:lnTo>
                  <a:lnTo>
                    <a:pt x="10645" y="25933"/>
                  </a:lnTo>
                  <a:lnTo>
                    <a:pt x="10691" y="25999"/>
                  </a:lnTo>
                  <a:lnTo>
                    <a:pt x="10738" y="26331"/>
                  </a:lnTo>
                  <a:lnTo>
                    <a:pt x="10784" y="24274"/>
                  </a:lnTo>
                  <a:lnTo>
                    <a:pt x="10831" y="20428"/>
                  </a:lnTo>
                  <a:lnTo>
                    <a:pt x="10877" y="12867"/>
                  </a:lnTo>
                  <a:lnTo>
                    <a:pt x="10924" y="11009"/>
                  </a:lnTo>
                  <a:lnTo>
                    <a:pt x="10970" y="7030"/>
                  </a:lnTo>
                  <a:lnTo>
                    <a:pt x="11017" y="7693"/>
                  </a:lnTo>
                  <a:lnTo>
                    <a:pt x="11063" y="5438"/>
                  </a:lnTo>
                  <a:lnTo>
                    <a:pt x="11110" y="3515"/>
                  </a:lnTo>
                  <a:lnTo>
                    <a:pt x="11156" y="2321"/>
                  </a:lnTo>
                  <a:lnTo>
                    <a:pt x="11203" y="2785"/>
                  </a:lnTo>
                  <a:lnTo>
                    <a:pt x="11249" y="2454"/>
                  </a:lnTo>
                  <a:lnTo>
                    <a:pt x="11295" y="2255"/>
                  </a:lnTo>
                  <a:lnTo>
                    <a:pt x="11342" y="994"/>
                  </a:lnTo>
                  <a:lnTo>
                    <a:pt x="11389" y="1193"/>
                  </a:lnTo>
                  <a:lnTo>
                    <a:pt x="11435" y="795"/>
                  </a:lnTo>
                  <a:lnTo>
                    <a:pt x="11482" y="795"/>
                  </a:lnTo>
                  <a:lnTo>
                    <a:pt x="11528" y="795"/>
                  </a:lnTo>
                  <a:lnTo>
                    <a:pt x="11575" y="1061"/>
                  </a:lnTo>
                  <a:lnTo>
                    <a:pt x="11621" y="795"/>
                  </a:lnTo>
                  <a:lnTo>
                    <a:pt x="11667" y="862"/>
                  </a:lnTo>
                  <a:lnTo>
                    <a:pt x="11714" y="530"/>
                  </a:lnTo>
                  <a:lnTo>
                    <a:pt x="11760" y="464"/>
                  </a:lnTo>
                  <a:lnTo>
                    <a:pt x="11807" y="331"/>
                  </a:lnTo>
                  <a:lnTo>
                    <a:pt x="11853" y="265"/>
                  </a:lnTo>
                  <a:lnTo>
                    <a:pt x="11900" y="331"/>
                  </a:lnTo>
                  <a:lnTo>
                    <a:pt x="11946" y="66"/>
                  </a:lnTo>
                  <a:lnTo>
                    <a:pt x="11993" y="132"/>
                  </a:lnTo>
                  <a:lnTo>
                    <a:pt x="12039" y="132"/>
                  </a:lnTo>
                  <a:lnTo>
                    <a:pt x="12086" y="66"/>
                  </a:lnTo>
                  <a:lnTo>
                    <a:pt x="12132" y="0"/>
                  </a:lnTo>
                  <a:lnTo>
                    <a:pt x="12179" y="66"/>
                  </a:lnTo>
                  <a:lnTo>
                    <a:pt x="12225" y="66"/>
                  </a:lnTo>
                  <a:lnTo>
                    <a:pt x="12272" y="0"/>
                  </a:lnTo>
                  <a:lnTo>
                    <a:pt x="12318" y="66"/>
                  </a:lnTo>
                  <a:lnTo>
                    <a:pt x="12365" y="132"/>
                  </a:lnTo>
                  <a:lnTo>
                    <a:pt x="12411" y="0"/>
                  </a:lnTo>
                  <a:lnTo>
                    <a:pt x="12458" y="0"/>
                  </a:lnTo>
                  <a:lnTo>
                    <a:pt x="12504" y="0"/>
                  </a:lnTo>
                  <a:lnTo>
                    <a:pt x="12551" y="66"/>
                  </a:lnTo>
                  <a:lnTo>
                    <a:pt x="12597" y="0"/>
                  </a:lnTo>
                  <a:lnTo>
                    <a:pt x="12644" y="0"/>
                  </a:lnTo>
                  <a:lnTo>
                    <a:pt x="12690" y="66"/>
                  </a:lnTo>
                  <a:lnTo>
                    <a:pt x="12737" y="66"/>
                  </a:lnTo>
                  <a:lnTo>
                    <a:pt x="12783" y="0"/>
                  </a:lnTo>
                  <a:lnTo>
                    <a:pt x="12830" y="66"/>
                  </a:lnTo>
                  <a:lnTo>
                    <a:pt x="12876" y="66"/>
                  </a:lnTo>
                  <a:lnTo>
                    <a:pt x="12923" y="132"/>
                  </a:lnTo>
                  <a:lnTo>
                    <a:pt x="12969" y="0"/>
                  </a:lnTo>
                  <a:lnTo>
                    <a:pt x="13015" y="0"/>
                  </a:lnTo>
                  <a:lnTo>
                    <a:pt x="13062" y="0"/>
                  </a:lnTo>
                  <a:lnTo>
                    <a:pt x="13109" y="0"/>
                  </a:lnTo>
                  <a:lnTo>
                    <a:pt x="13155" y="66"/>
                  </a:lnTo>
                  <a:lnTo>
                    <a:pt x="13201" y="0"/>
                  </a:lnTo>
                  <a:lnTo>
                    <a:pt x="13248" y="0"/>
                  </a:lnTo>
                  <a:lnTo>
                    <a:pt x="13294" y="0"/>
                  </a:lnTo>
                  <a:lnTo>
                    <a:pt x="13341" y="0"/>
                  </a:lnTo>
                  <a:lnTo>
                    <a:pt x="13387" y="66"/>
                  </a:lnTo>
                  <a:lnTo>
                    <a:pt x="13434" y="0"/>
                  </a:lnTo>
                  <a:lnTo>
                    <a:pt x="13480" y="66"/>
                  </a:lnTo>
                  <a:lnTo>
                    <a:pt x="13527" y="0"/>
                  </a:lnTo>
                  <a:lnTo>
                    <a:pt x="13573" y="0"/>
                  </a:lnTo>
                  <a:lnTo>
                    <a:pt x="13620" y="0"/>
                  </a:lnTo>
                  <a:lnTo>
                    <a:pt x="13666" y="0"/>
                  </a:lnTo>
                  <a:lnTo>
                    <a:pt x="13713" y="66"/>
                  </a:lnTo>
                  <a:lnTo>
                    <a:pt x="13759" y="0"/>
                  </a:lnTo>
                  <a:lnTo>
                    <a:pt x="13806" y="0"/>
                  </a:lnTo>
                  <a:lnTo>
                    <a:pt x="13852" y="0"/>
                  </a:lnTo>
                  <a:lnTo>
                    <a:pt x="13899" y="0"/>
                  </a:lnTo>
                  <a:lnTo>
                    <a:pt x="13945" y="0"/>
                  </a:lnTo>
                  <a:lnTo>
                    <a:pt x="13992" y="0"/>
                  </a:lnTo>
                  <a:lnTo>
                    <a:pt x="14038" y="0"/>
                  </a:lnTo>
                  <a:lnTo>
                    <a:pt x="14085" y="0"/>
                  </a:lnTo>
                  <a:lnTo>
                    <a:pt x="14131" y="132"/>
                  </a:lnTo>
                  <a:lnTo>
                    <a:pt x="14178" y="66"/>
                  </a:lnTo>
                  <a:lnTo>
                    <a:pt x="14224" y="66"/>
                  </a:lnTo>
                  <a:lnTo>
                    <a:pt x="14271" y="66"/>
                  </a:lnTo>
                  <a:lnTo>
                    <a:pt x="14317" y="132"/>
                  </a:lnTo>
                  <a:lnTo>
                    <a:pt x="14364" y="0"/>
                  </a:lnTo>
                  <a:lnTo>
                    <a:pt x="14410" y="0"/>
                  </a:lnTo>
                  <a:lnTo>
                    <a:pt x="14456" y="0"/>
                  </a:lnTo>
                  <a:lnTo>
                    <a:pt x="14503" y="0"/>
                  </a:lnTo>
                  <a:lnTo>
                    <a:pt x="14550" y="0"/>
                  </a:lnTo>
                  <a:lnTo>
                    <a:pt x="14596" y="0"/>
                  </a:lnTo>
                  <a:lnTo>
                    <a:pt x="14642" y="0"/>
                  </a:lnTo>
                  <a:lnTo>
                    <a:pt x="14689" y="0"/>
                  </a:lnTo>
                  <a:lnTo>
                    <a:pt x="14735" y="66"/>
                  </a:lnTo>
                  <a:lnTo>
                    <a:pt x="14782" y="0"/>
                  </a:lnTo>
                  <a:lnTo>
                    <a:pt x="14828" y="0"/>
                  </a:lnTo>
                  <a:lnTo>
                    <a:pt x="14875" y="0"/>
                  </a:lnTo>
                  <a:lnTo>
                    <a:pt x="14921" y="0"/>
                  </a:lnTo>
                  <a:lnTo>
                    <a:pt x="14968" y="0"/>
                  </a:lnTo>
                  <a:lnTo>
                    <a:pt x="15014" y="0"/>
                  </a:lnTo>
                  <a:lnTo>
                    <a:pt x="15061" y="0"/>
                  </a:lnTo>
                  <a:lnTo>
                    <a:pt x="15107" y="0"/>
                  </a:lnTo>
                  <a:lnTo>
                    <a:pt x="15154" y="0"/>
                  </a:lnTo>
                  <a:lnTo>
                    <a:pt x="15200" y="0"/>
                  </a:lnTo>
                  <a:lnTo>
                    <a:pt x="15247" y="66"/>
                  </a:lnTo>
                  <a:lnTo>
                    <a:pt x="15293" y="66"/>
                  </a:lnTo>
                  <a:lnTo>
                    <a:pt x="15340" y="66"/>
                  </a:lnTo>
                  <a:lnTo>
                    <a:pt x="15386" y="0"/>
                  </a:lnTo>
                  <a:lnTo>
                    <a:pt x="15433" y="0"/>
                  </a:lnTo>
                  <a:lnTo>
                    <a:pt x="15479" y="0"/>
                  </a:lnTo>
                  <a:lnTo>
                    <a:pt x="15526" y="66"/>
                  </a:lnTo>
                  <a:lnTo>
                    <a:pt x="15572" y="0"/>
                  </a:lnTo>
                  <a:lnTo>
                    <a:pt x="15619" y="0"/>
                  </a:lnTo>
                  <a:lnTo>
                    <a:pt x="15665" y="66"/>
                  </a:lnTo>
                  <a:lnTo>
                    <a:pt x="15712" y="0"/>
                  </a:lnTo>
                  <a:lnTo>
                    <a:pt x="15758" y="0"/>
                  </a:lnTo>
                  <a:lnTo>
                    <a:pt x="15805" y="0"/>
                  </a:lnTo>
                  <a:lnTo>
                    <a:pt x="15851" y="0"/>
                  </a:lnTo>
                  <a:lnTo>
                    <a:pt x="15898" y="0"/>
                  </a:lnTo>
                  <a:lnTo>
                    <a:pt x="15944" y="0"/>
                  </a:lnTo>
                  <a:lnTo>
                    <a:pt x="15991" y="0"/>
                  </a:lnTo>
                  <a:lnTo>
                    <a:pt x="16037" y="0"/>
                  </a:lnTo>
                  <a:lnTo>
                    <a:pt x="16084" y="0"/>
                  </a:lnTo>
                  <a:lnTo>
                    <a:pt x="16130" y="0"/>
                  </a:lnTo>
                  <a:lnTo>
                    <a:pt x="16176" y="0"/>
                  </a:lnTo>
                  <a:lnTo>
                    <a:pt x="16223" y="0"/>
                  </a:lnTo>
                  <a:lnTo>
                    <a:pt x="16270" y="0"/>
                  </a:lnTo>
                  <a:lnTo>
                    <a:pt x="16316" y="0"/>
                  </a:lnTo>
                  <a:lnTo>
                    <a:pt x="16362" y="0"/>
                  </a:lnTo>
                  <a:lnTo>
                    <a:pt x="16409" y="0"/>
                  </a:lnTo>
                  <a:lnTo>
                    <a:pt x="16455" y="66"/>
                  </a:lnTo>
                  <a:lnTo>
                    <a:pt x="16502" y="0"/>
                  </a:lnTo>
                  <a:lnTo>
                    <a:pt x="16548" y="0"/>
                  </a:lnTo>
                  <a:lnTo>
                    <a:pt x="16595" y="0"/>
                  </a:lnTo>
                  <a:lnTo>
                    <a:pt x="16641" y="0"/>
                  </a:lnTo>
                  <a:lnTo>
                    <a:pt x="16688" y="0"/>
                  </a:lnTo>
                  <a:lnTo>
                    <a:pt x="16734" y="0"/>
                  </a:lnTo>
                  <a:lnTo>
                    <a:pt x="16781" y="0"/>
                  </a:lnTo>
                  <a:lnTo>
                    <a:pt x="16827" y="0"/>
                  </a:lnTo>
                  <a:lnTo>
                    <a:pt x="16874" y="0"/>
                  </a:lnTo>
                  <a:lnTo>
                    <a:pt x="16920" y="0"/>
                  </a:lnTo>
                  <a:lnTo>
                    <a:pt x="16967" y="132"/>
                  </a:lnTo>
                  <a:lnTo>
                    <a:pt x="17013" y="0"/>
                  </a:lnTo>
                  <a:lnTo>
                    <a:pt x="17060" y="0"/>
                  </a:lnTo>
                  <a:lnTo>
                    <a:pt x="17106" y="0"/>
                  </a:lnTo>
                  <a:lnTo>
                    <a:pt x="17153" y="0"/>
                  </a:lnTo>
                  <a:lnTo>
                    <a:pt x="17199" y="0"/>
                  </a:lnTo>
                  <a:lnTo>
                    <a:pt x="17246" y="0"/>
                  </a:lnTo>
                  <a:lnTo>
                    <a:pt x="17292" y="0"/>
                  </a:lnTo>
                  <a:lnTo>
                    <a:pt x="17339" y="0"/>
                  </a:lnTo>
                  <a:lnTo>
                    <a:pt x="17385" y="0"/>
                  </a:lnTo>
                  <a:lnTo>
                    <a:pt x="17432" y="0"/>
                  </a:lnTo>
                  <a:lnTo>
                    <a:pt x="17478" y="0"/>
                  </a:lnTo>
                  <a:lnTo>
                    <a:pt x="17525" y="0"/>
                  </a:lnTo>
                  <a:lnTo>
                    <a:pt x="17571" y="0"/>
                  </a:lnTo>
                  <a:lnTo>
                    <a:pt x="17618" y="0"/>
                  </a:lnTo>
                  <a:lnTo>
                    <a:pt x="17664" y="0"/>
                  </a:lnTo>
                  <a:lnTo>
                    <a:pt x="17711" y="0"/>
                  </a:lnTo>
                  <a:lnTo>
                    <a:pt x="17757" y="0"/>
                  </a:lnTo>
                  <a:lnTo>
                    <a:pt x="17803" y="0"/>
                  </a:lnTo>
                  <a:lnTo>
                    <a:pt x="17850" y="0"/>
                  </a:lnTo>
                  <a:lnTo>
                    <a:pt x="17896" y="0"/>
                  </a:lnTo>
                  <a:lnTo>
                    <a:pt x="17943" y="0"/>
                  </a:lnTo>
                  <a:lnTo>
                    <a:pt x="17989" y="0"/>
                  </a:lnTo>
                  <a:lnTo>
                    <a:pt x="18036" y="0"/>
                  </a:lnTo>
                  <a:lnTo>
                    <a:pt x="18082" y="0"/>
                  </a:lnTo>
                  <a:lnTo>
                    <a:pt x="18129" y="0"/>
                  </a:lnTo>
                  <a:lnTo>
                    <a:pt x="18175" y="0"/>
                  </a:lnTo>
                  <a:lnTo>
                    <a:pt x="18222" y="0"/>
                  </a:lnTo>
                  <a:lnTo>
                    <a:pt x="18268" y="0"/>
                  </a:lnTo>
                  <a:lnTo>
                    <a:pt x="18315" y="0"/>
                  </a:lnTo>
                  <a:lnTo>
                    <a:pt x="18361" y="0"/>
                  </a:lnTo>
                  <a:lnTo>
                    <a:pt x="18408" y="0"/>
                  </a:lnTo>
                  <a:lnTo>
                    <a:pt x="18454" y="0"/>
                  </a:lnTo>
                  <a:lnTo>
                    <a:pt x="18501" y="0"/>
                  </a:lnTo>
                  <a:lnTo>
                    <a:pt x="18547" y="0"/>
                  </a:lnTo>
                  <a:lnTo>
                    <a:pt x="18594" y="0"/>
                  </a:lnTo>
                  <a:lnTo>
                    <a:pt x="18640" y="0"/>
                  </a:lnTo>
                  <a:lnTo>
                    <a:pt x="18687" y="0"/>
                  </a:lnTo>
                  <a:lnTo>
                    <a:pt x="18733" y="0"/>
                  </a:lnTo>
                  <a:lnTo>
                    <a:pt x="18780" y="0"/>
                  </a:lnTo>
                  <a:lnTo>
                    <a:pt x="18826" y="0"/>
                  </a:lnTo>
                  <a:lnTo>
                    <a:pt x="18873" y="0"/>
                  </a:lnTo>
                  <a:lnTo>
                    <a:pt x="18919" y="0"/>
                  </a:lnTo>
                  <a:lnTo>
                    <a:pt x="18966" y="0"/>
                  </a:lnTo>
                  <a:lnTo>
                    <a:pt x="19012" y="0"/>
                  </a:lnTo>
                  <a:lnTo>
                    <a:pt x="19059" y="0"/>
                  </a:lnTo>
                  <a:lnTo>
                    <a:pt x="19105" y="0"/>
                  </a:lnTo>
                  <a:lnTo>
                    <a:pt x="19152" y="0"/>
                  </a:lnTo>
                  <a:lnTo>
                    <a:pt x="19198" y="0"/>
                  </a:lnTo>
                  <a:lnTo>
                    <a:pt x="19245" y="0"/>
                  </a:lnTo>
                  <a:lnTo>
                    <a:pt x="19291" y="0"/>
                  </a:lnTo>
                  <a:lnTo>
                    <a:pt x="19337" y="0"/>
                  </a:lnTo>
                  <a:lnTo>
                    <a:pt x="19384" y="0"/>
                  </a:lnTo>
                  <a:lnTo>
                    <a:pt x="19431" y="0"/>
                  </a:lnTo>
                  <a:lnTo>
                    <a:pt x="19477" y="0"/>
                  </a:lnTo>
                  <a:lnTo>
                    <a:pt x="19523" y="0"/>
                  </a:lnTo>
                  <a:lnTo>
                    <a:pt x="19570" y="0"/>
                  </a:lnTo>
                  <a:lnTo>
                    <a:pt x="19616" y="66"/>
                  </a:lnTo>
                  <a:lnTo>
                    <a:pt x="19663" y="0"/>
                  </a:lnTo>
                  <a:lnTo>
                    <a:pt x="19709" y="0"/>
                  </a:lnTo>
                  <a:lnTo>
                    <a:pt x="19756" y="0"/>
                  </a:lnTo>
                  <a:lnTo>
                    <a:pt x="19802" y="0"/>
                  </a:lnTo>
                  <a:lnTo>
                    <a:pt x="19849" y="0"/>
                  </a:lnTo>
                  <a:lnTo>
                    <a:pt x="19895" y="0"/>
                  </a:lnTo>
                  <a:lnTo>
                    <a:pt x="19942" y="0"/>
                  </a:lnTo>
                  <a:lnTo>
                    <a:pt x="19988" y="0"/>
                  </a:lnTo>
                  <a:lnTo>
                    <a:pt x="20035" y="0"/>
                  </a:lnTo>
                  <a:lnTo>
                    <a:pt x="20081" y="0"/>
                  </a:lnTo>
                  <a:lnTo>
                    <a:pt x="20128" y="0"/>
                  </a:lnTo>
                  <a:lnTo>
                    <a:pt x="20174" y="0"/>
                  </a:lnTo>
                  <a:lnTo>
                    <a:pt x="20221" y="0"/>
                  </a:lnTo>
                  <a:lnTo>
                    <a:pt x="20267" y="0"/>
                  </a:lnTo>
                  <a:lnTo>
                    <a:pt x="20314" y="0"/>
                  </a:lnTo>
                  <a:lnTo>
                    <a:pt x="20360" y="0"/>
                  </a:lnTo>
                  <a:lnTo>
                    <a:pt x="20407" y="0"/>
                  </a:lnTo>
                  <a:lnTo>
                    <a:pt x="20453" y="0"/>
                  </a:lnTo>
                  <a:lnTo>
                    <a:pt x="20500" y="0"/>
                  </a:lnTo>
                  <a:lnTo>
                    <a:pt x="20546" y="0"/>
                  </a:lnTo>
                  <a:lnTo>
                    <a:pt x="20593" y="0"/>
                  </a:lnTo>
                  <a:lnTo>
                    <a:pt x="20639" y="0"/>
                  </a:lnTo>
                  <a:lnTo>
                    <a:pt x="20686" y="0"/>
                  </a:lnTo>
                  <a:lnTo>
                    <a:pt x="20732" y="0"/>
                  </a:lnTo>
                  <a:lnTo>
                    <a:pt x="20778" y="0"/>
                  </a:lnTo>
                  <a:lnTo>
                    <a:pt x="20825" y="0"/>
                  </a:lnTo>
                  <a:lnTo>
                    <a:pt x="20872" y="0"/>
                  </a:lnTo>
                  <a:lnTo>
                    <a:pt x="20918" y="0"/>
                  </a:lnTo>
                  <a:lnTo>
                    <a:pt x="20964" y="0"/>
                  </a:lnTo>
                  <a:lnTo>
                    <a:pt x="21011" y="0"/>
                  </a:lnTo>
                  <a:lnTo>
                    <a:pt x="21057" y="0"/>
                  </a:lnTo>
                  <a:lnTo>
                    <a:pt x="21104" y="0"/>
                  </a:lnTo>
                  <a:lnTo>
                    <a:pt x="21150" y="0"/>
                  </a:lnTo>
                  <a:lnTo>
                    <a:pt x="21197" y="0"/>
                  </a:lnTo>
                  <a:lnTo>
                    <a:pt x="21243" y="66"/>
                  </a:lnTo>
                  <a:lnTo>
                    <a:pt x="21290" y="0"/>
                  </a:lnTo>
                  <a:lnTo>
                    <a:pt x="21336" y="0"/>
                  </a:lnTo>
                  <a:lnTo>
                    <a:pt x="21383" y="0"/>
                  </a:lnTo>
                  <a:lnTo>
                    <a:pt x="21429" y="0"/>
                  </a:lnTo>
                  <a:lnTo>
                    <a:pt x="21476" y="0"/>
                  </a:lnTo>
                  <a:lnTo>
                    <a:pt x="21522" y="0"/>
                  </a:lnTo>
                  <a:lnTo>
                    <a:pt x="21569" y="0"/>
                  </a:lnTo>
                  <a:lnTo>
                    <a:pt x="21615" y="0"/>
                  </a:lnTo>
                  <a:lnTo>
                    <a:pt x="21662" y="0"/>
                  </a:lnTo>
                  <a:lnTo>
                    <a:pt x="21708" y="0"/>
                  </a:lnTo>
                  <a:lnTo>
                    <a:pt x="21755" y="0"/>
                  </a:lnTo>
                  <a:lnTo>
                    <a:pt x="21801" y="0"/>
                  </a:lnTo>
                  <a:lnTo>
                    <a:pt x="21848" y="0"/>
                  </a:lnTo>
                  <a:lnTo>
                    <a:pt x="21894" y="0"/>
                  </a:lnTo>
                  <a:lnTo>
                    <a:pt x="21941" y="0"/>
                  </a:lnTo>
                  <a:lnTo>
                    <a:pt x="21987" y="0"/>
                  </a:lnTo>
                  <a:lnTo>
                    <a:pt x="22034" y="0"/>
                  </a:lnTo>
                  <a:lnTo>
                    <a:pt x="22080" y="0"/>
                  </a:lnTo>
                  <a:lnTo>
                    <a:pt x="22127" y="0"/>
                  </a:lnTo>
                  <a:lnTo>
                    <a:pt x="22173" y="0"/>
                  </a:lnTo>
                  <a:lnTo>
                    <a:pt x="22220" y="0"/>
                  </a:lnTo>
                  <a:lnTo>
                    <a:pt x="22266" y="0"/>
                  </a:lnTo>
                  <a:lnTo>
                    <a:pt x="22313" y="0"/>
                  </a:lnTo>
                  <a:lnTo>
                    <a:pt x="22359" y="0"/>
                  </a:lnTo>
                  <a:lnTo>
                    <a:pt x="22406" y="0"/>
                  </a:lnTo>
                  <a:lnTo>
                    <a:pt x="22452" y="0"/>
                  </a:lnTo>
                  <a:lnTo>
                    <a:pt x="22498" y="0"/>
                  </a:lnTo>
                  <a:lnTo>
                    <a:pt x="22545" y="0"/>
                  </a:lnTo>
                  <a:lnTo>
                    <a:pt x="22592" y="0"/>
                  </a:lnTo>
                  <a:lnTo>
                    <a:pt x="22638" y="0"/>
                  </a:lnTo>
                  <a:lnTo>
                    <a:pt x="22684" y="0"/>
                  </a:lnTo>
                  <a:lnTo>
                    <a:pt x="22731" y="0"/>
                  </a:lnTo>
                  <a:lnTo>
                    <a:pt x="22778" y="0"/>
                  </a:lnTo>
                  <a:lnTo>
                    <a:pt x="22824" y="0"/>
                  </a:lnTo>
                  <a:lnTo>
                    <a:pt x="22870" y="0"/>
                  </a:lnTo>
                  <a:lnTo>
                    <a:pt x="22917" y="0"/>
                  </a:lnTo>
                  <a:lnTo>
                    <a:pt x="22963" y="0"/>
                  </a:lnTo>
                  <a:lnTo>
                    <a:pt x="23010" y="0"/>
                  </a:lnTo>
                  <a:lnTo>
                    <a:pt x="23056" y="0"/>
                  </a:lnTo>
                  <a:lnTo>
                    <a:pt x="23103" y="0"/>
                  </a:lnTo>
                  <a:lnTo>
                    <a:pt x="23149" y="0"/>
                  </a:lnTo>
                  <a:lnTo>
                    <a:pt x="23196" y="0"/>
                  </a:lnTo>
                  <a:lnTo>
                    <a:pt x="23242" y="0"/>
                  </a:lnTo>
                  <a:lnTo>
                    <a:pt x="23289" y="0"/>
                  </a:lnTo>
                  <a:lnTo>
                    <a:pt x="23335" y="0"/>
                  </a:lnTo>
                  <a:lnTo>
                    <a:pt x="23382" y="0"/>
                  </a:lnTo>
                  <a:lnTo>
                    <a:pt x="23428" y="0"/>
                  </a:lnTo>
                  <a:lnTo>
                    <a:pt x="23475" y="0"/>
                  </a:lnTo>
                  <a:lnTo>
                    <a:pt x="23521" y="0"/>
                  </a:lnTo>
                  <a:lnTo>
                    <a:pt x="23568" y="0"/>
                  </a:lnTo>
                  <a:lnTo>
                    <a:pt x="23614" y="0"/>
                  </a:lnTo>
                  <a:lnTo>
                    <a:pt x="23661" y="0"/>
                  </a:lnTo>
                  <a:lnTo>
                    <a:pt x="23707" y="0"/>
                  </a:lnTo>
                  <a:lnTo>
                    <a:pt x="23754" y="0"/>
                  </a:lnTo>
                  <a:lnTo>
                    <a:pt x="23800" y="0"/>
                  </a:lnTo>
                  <a:lnTo>
                    <a:pt x="23847" y="0"/>
                  </a:lnTo>
                  <a:lnTo>
                    <a:pt x="23893" y="0"/>
                  </a:lnTo>
                  <a:lnTo>
                    <a:pt x="23939" y="0"/>
                  </a:lnTo>
                  <a:lnTo>
                    <a:pt x="23986" y="0"/>
                  </a:lnTo>
                  <a:lnTo>
                    <a:pt x="24033" y="0"/>
                  </a:lnTo>
                  <a:lnTo>
                    <a:pt x="24079" y="0"/>
                  </a:lnTo>
                  <a:lnTo>
                    <a:pt x="24125" y="0"/>
                  </a:lnTo>
                  <a:lnTo>
                    <a:pt x="24172" y="0"/>
                  </a:lnTo>
                  <a:lnTo>
                    <a:pt x="24219" y="0"/>
                  </a:lnTo>
                  <a:lnTo>
                    <a:pt x="24265" y="0"/>
                  </a:lnTo>
                  <a:lnTo>
                    <a:pt x="24311" y="0"/>
                  </a:lnTo>
                  <a:lnTo>
                    <a:pt x="24358" y="0"/>
                  </a:lnTo>
                  <a:lnTo>
                    <a:pt x="24404" y="0"/>
                  </a:lnTo>
                  <a:lnTo>
                    <a:pt x="24451" y="0"/>
                  </a:lnTo>
                  <a:lnTo>
                    <a:pt x="24497" y="0"/>
                  </a:lnTo>
                  <a:lnTo>
                    <a:pt x="24544" y="0"/>
                  </a:lnTo>
                  <a:lnTo>
                    <a:pt x="24590" y="0"/>
                  </a:lnTo>
                  <a:lnTo>
                    <a:pt x="24637" y="0"/>
                  </a:lnTo>
                  <a:lnTo>
                    <a:pt x="24683" y="0"/>
                  </a:lnTo>
                  <a:lnTo>
                    <a:pt x="24730" y="0"/>
                  </a:lnTo>
                  <a:lnTo>
                    <a:pt x="24776" y="0"/>
                  </a:lnTo>
                  <a:lnTo>
                    <a:pt x="24823" y="0"/>
                  </a:lnTo>
                  <a:lnTo>
                    <a:pt x="24869" y="0"/>
                  </a:lnTo>
                  <a:lnTo>
                    <a:pt x="24916" y="0"/>
                  </a:lnTo>
                  <a:lnTo>
                    <a:pt x="24962" y="0"/>
                  </a:lnTo>
                  <a:lnTo>
                    <a:pt x="25009" y="0"/>
                  </a:lnTo>
                  <a:lnTo>
                    <a:pt x="25055" y="0"/>
                  </a:lnTo>
                  <a:lnTo>
                    <a:pt x="25102" y="0"/>
                  </a:lnTo>
                  <a:lnTo>
                    <a:pt x="25148" y="0"/>
                  </a:lnTo>
                  <a:lnTo>
                    <a:pt x="25195" y="0"/>
                  </a:lnTo>
                  <a:lnTo>
                    <a:pt x="25241" y="0"/>
                  </a:lnTo>
                  <a:lnTo>
                    <a:pt x="25288" y="0"/>
                  </a:lnTo>
                  <a:lnTo>
                    <a:pt x="25334" y="0"/>
                  </a:lnTo>
                  <a:lnTo>
                    <a:pt x="25381" y="0"/>
                  </a:lnTo>
                  <a:lnTo>
                    <a:pt x="25427" y="0"/>
                  </a:lnTo>
                  <a:lnTo>
                    <a:pt x="25474" y="0"/>
                  </a:lnTo>
                  <a:lnTo>
                    <a:pt x="25520" y="0"/>
                  </a:lnTo>
                  <a:lnTo>
                    <a:pt x="25567" y="0"/>
                  </a:lnTo>
                  <a:lnTo>
                    <a:pt x="25613" y="0"/>
                  </a:lnTo>
                  <a:lnTo>
                    <a:pt x="25659" y="0"/>
                  </a:lnTo>
                  <a:lnTo>
                    <a:pt x="25706" y="0"/>
                  </a:lnTo>
                  <a:lnTo>
                    <a:pt x="25753" y="0"/>
                  </a:lnTo>
                  <a:lnTo>
                    <a:pt x="25799" y="0"/>
                  </a:lnTo>
                  <a:lnTo>
                    <a:pt x="25845" y="0"/>
                  </a:lnTo>
                  <a:lnTo>
                    <a:pt x="25892" y="0"/>
                  </a:lnTo>
                  <a:lnTo>
                    <a:pt x="25939" y="0"/>
                  </a:lnTo>
                  <a:lnTo>
                    <a:pt x="25985" y="0"/>
                  </a:lnTo>
                  <a:lnTo>
                    <a:pt x="26031" y="0"/>
                  </a:lnTo>
                  <a:lnTo>
                    <a:pt x="26078" y="0"/>
                  </a:lnTo>
                  <a:lnTo>
                    <a:pt x="26124" y="0"/>
                  </a:lnTo>
                  <a:lnTo>
                    <a:pt x="26171" y="0"/>
                  </a:lnTo>
                  <a:lnTo>
                    <a:pt x="26217" y="0"/>
                  </a:lnTo>
                  <a:lnTo>
                    <a:pt x="26264" y="0"/>
                  </a:lnTo>
                  <a:lnTo>
                    <a:pt x="26310" y="0"/>
                  </a:lnTo>
                  <a:lnTo>
                    <a:pt x="26357" y="0"/>
                  </a:lnTo>
                  <a:lnTo>
                    <a:pt x="26403" y="0"/>
                  </a:lnTo>
                  <a:lnTo>
                    <a:pt x="26450" y="0"/>
                  </a:lnTo>
                  <a:lnTo>
                    <a:pt x="26496" y="66"/>
                  </a:lnTo>
                  <a:lnTo>
                    <a:pt x="26543" y="0"/>
                  </a:lnTo>
                  <a:lnTo>
                    <a:pt x="26589" y="0"/>
                  </a:lnTo>
                  <a:lnTo>
                    <a:pt x="26636" y="0"/>
                  </a:lnTo>
                  <a:lnTo>
                    <a:pt x="26682" y="0"/>
                  </a:lnTo>
                  <a:lnTo>
                    <a:pt x="26729" y="0"/>
                  </a:lnTo>
                  <a:lnTo>
                    <a:pt x="26775" y="0"/>
                  </a:lnTo>
                  <a:lnTo>
                    <a:pt x="26822" y="0"/>
                  </a:lnTo>
                  <a:lnTo>
                    <a:pt x="26868" y="0"/>
                  </a:lnTo>
                  <a:lnTo>
                    <a:pt x="26915" y="0"/>
                  </a:lnTo>
                  <a:lnTo>
                    <a:pt x="26961" y="0"/>
                  </a:lnTo>
                  <a:lnTo>
                    <a:pt x="27008" y="0"/>
                  </a:lnTo>
                  <a:lnTo>
                    <a:pt x="27054" y="0"/>
                  </a:lnTo>
                  <a:lnTo>
                    <a:pt x="27101" y="0"/>
                  </a:lnTo>
                  <a:lnTo>
                    <a:pt x="27147" y="0"/>
                  </a:lnTo>
                  <a:lnTo>
                    <a:pt x="27194" y="0"/>
                  </a:lnTo>
                  <a:lnTo>
                    <a:pt x="27240" y="0"/>
                  </a:lnTo>
                  <a:lnTo>
                    <a:pt x="27286" y="0"/>
                  </a:lnTo>
                  <a:lnTo>
                    <a:pt x="27333" y="0"/>
                  </a:lnTo>
                  <a:lnTo>
                    <a:pt x="27379" y="0"/>
                  </a:lnTo>
                  <a:lnTo>
                    <a:pt x="27426" y="0"/>
                  </a:lnTo>
                  <a:lnTo>
                    <a:pt x="27472" y="0"/>
                  </a:lnTo>
                  <a:lnTo>
                    <a:pt x="27519" y="0"/>
                  </a:lnTo>
                  <a:lnTo>
                    <a:pt x="27565" y="0"/>
                  </a:lnTo>
                  <a:lnTo>
                    <a:pt x="27612" y="0"/>
                  </a:lnTo>
                  <a:lnTo>
                    <a:pt x="27658" y="66"/>
                  </a:lnTo>
                  <a:lnTo>
                    <a:pt x="27705" y="0"/>
                  </a:lnTo>
                  <a:lnTo>
                    <a:pt x="27751" y="0"/>
                  </a:lnTo>
                  <a:lnTo>
                    <a:pt x="27798" y="0"/>
                  </a:lnTo>
                  <a:lnTo>
                    <a:pt x="27844" y="0"/>
                  </a:lnTo>
                  <a:lnTo>
                    <a:pt x="27891" y="0"/>
                  </a:lnTo>
                  <a:lnTo>
                    <a:pt x="27937" y="0"/>
                  </a:lnTo>
                  <a:lnTo>
                    <a:pt x="27984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Rectangle 60"/>
            <p:cNvSpPr>
              <a:spLocks noChangeArrowheads="1"/>
            </p:cNvSpPr>
            <p:nvPr/>
          </p:nvSpPr>
          <p:spPr bwMode="auto">
            <a:xfrm>
              <a:off x="3827740" y="5853257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1.8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3" name="Rectangle 63"/>
            <p:cNvSpPr>
              <a:spLocks noChangeArrowheads="1"/>
            </p:cNvSpPr>
            <p:nvPr/>
          </p:nvSpPr>
          <p:spPr bwMode="auto">
            <a:xfrm>
              <a:off x="4386540" y="5853257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2.4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4" name="Rectangle 66"/>
            <p:cNvSpPr>
              <a:spLocks noChangeArrowheads="1"/>
            </p:cNvSpPr>
            <p:nvPr/>
          </p:nvSpPr>
          <p:spPr bwMode="auto">
            <a:xfrm>
              <a:off x="4945340" y="5853257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3.0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5" name="Rectangle 69"/>
            <p:cNvSpPr>
              <a:spLocks noChangeArrowheads="1"/>
            </p:cNvSpPr>
            <p:nvPr/>
          </p:nvSpPr>
          <p:spPr bwMode="auto">
            <a:xfrm>
              <a:off x="5502553" y="5853257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3.6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6" name="Rectangle 72"/>
            <p:cNvSpPr>
              <a:spLocks noChangeArrowheads="1"/>
            </p:cNvSpPr>
            <p:nvPr/>
          </p:nvSpPr>
          <p:spPr bwMode="auto">
            <a:xfrm>
              <a:off x="6061353" y="5853257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4.2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450" name="TextBox 7449"/>
          <p:cNvSpPr txBox="1"/>
          <p:nvPr/>
        </p:nvSpPr>
        <p:spPr>
          <a:xfrm>
            <a:off x="1467782" y="2507245"/>
            <a:ext cx="3600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0" name="TextBox 319"/>
          <p:cNvSpPr txBox="1"/>
          <p:nvPr/>
        </p:nvSpPr>
        <p:spPr>
          <a:xfrm>
            <a:off x="1473543" y="5038536"/>
            <a:ext cx="3600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1" name="TextBox 320"/>
          <p:cNvSpPr txBox="1"/>
          <p:nvPr/>
        </p:nvSpPr>
        <p:spPr>
          <a:xfrm>
            <a:off x="253811" y="7308304"/>
            <a:ext cx="619952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S4.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Identification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taxiphyllin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methanol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extracts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made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Taxus </a:t>
            </a:r>
            <a:r>
              <a:rPr lang="de-DE" sz="11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baccata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leaves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cyanogenic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glycosides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measured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LC-MS/MS.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Dhurrin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was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authentic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standard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identify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enantiomer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taxiphyllin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2" name="Rectangle 970"/>
          <p:cNvSpPr>
            <a:spLocks noChangeArrowheads="1"/>
          </p:cNvSpPr>
          <p:nvPr/>
        </p:nvSpPr>
        <p:spPr bwMode="auto">
          <a:xfrm rot="16200000">
            <a:off x="2393980" y="2324618"/>
            <a:ext cx="71814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Intensity (cps)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3" name="Rectangle 970"/>
          <p:cNvSpPr>
            <a:spLocks noChangeArrowheads="1"/>
          </p:cNvSpPr>
          <p:nvPr/>
        </p:nvSpPr>
        <p:spPr bwMode="auto">
          <a:xfrm>
            <a:off x="4149080" y="3641413"/>
            <a:ext cx="103874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Retention time (min)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4" name="Rectangle 970"/>
          <p:cNvSpPr>
            <a:spLocks noChangeArrowheads="1"/>
          </p:cNvSpPr>
          <p:nvPr/>
        </p:nvSpPr>
        <p:spPr bwMode="auto">
          <a:xfrm rot="16200000">
            <a:off x="2391801" y="4745103"/>
            <a:ext cx="71814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Intensity (cps)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5" name="Rectangle 970"/>
          <p:cNvSpPr>
            <a:spLocks noChangeArrowheads="1"/>
          </p:cNvSpPr>
          <p:nvPr/>
        </p:nvSpPr>
        <p:spPr bwMode="auto">
          <a:xfrm>
            <a:off x="4146901" y="6061898"/>
            <a:ext cx="103874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Retention time (min)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93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479</Words>
  <Application>Microsoft Office PowerPoint</Application>
  <PresentationFormat>On-screen Show (4:3)</PresentationFormat>
  <Paragraphs>189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CS ChemDraw Drawing</vt:lpstr>
      <vt:lpstr>PowerPoint Presentation</vt:lpstr>
      <vt:lpstr>PowerPoint Presentation</vt:lpstr>
      <vt:lpstr>PowerPoint Presentation</vt:lpstr>
      <vt:lpstr>PowerPoint Presentation</vt:lpstr>
    </vt:vector>
  </TitlesOfParts>
  <Company>MPI for chemical ecology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Tobias Koellner</dc:creator>
  <cp:lastModifiedBy>Tobias Koellner</cp:lastModifiedBy>
  <cp:revision>90</cp:revision>
  <cp:lastPrinted>2016-08-11T11:21:34Z</cp:lastPrinted>
  <dcterms:created xsi:type="dcterms:W3CDTF">2016-06-03T13:16:28Z</dcterms:created>
  <dcterms:modified xsi:type="dcterms:W3CDTF">2017-08-02T08:05:29Z</dcterms:modified>
</cp:coreProperties>
</file>