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043688" cy="46445488"/>
  <p:notesSz cx="31583313" cy="45969238"/>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85775" indent="-28575" algn="l" rtl="0" fontAlgn="base">
      <a:spcBef>
        <a:spcPct val="0"/>
      </a:spcBef>
      <a:spcAft>
        <a:spcPct val="0"/>
      </a:spcAft>
      <a:defRPr sz="2400" kern="1200">
        <a:solidFill>
          <a:schemeClr val="tx1"/>
        </a:solidFill>
        <a:latin typeface="Times New Roman" pitchFamily="18" charset="0"/>
        <a:ea typeface="+mn-ea"/>
        <a:cs typeface="+mn-cs"/>
      </a:defRPr>
    </a:lvl2pPr>
    <a:lvl3pPr marL="971550" indent="-57150" algn="l" rtl="0" fontAlgn="base">
      <a:spcBef>
        <a:spcPct val="0"/>
      </a:spcBef>
      <a:spcAft>
        <a:spcPct val="0"/>
      </a:spcAft>
      <a:defRPr sz="2400" kern="1200">
        <a:solidFill>
          <a:schemeClr val="tx1"/>
        </a:solidFill>
        <a:latin typeface="Times New Roman" pitchFamily="18" charset="0"/>
        <a:ea typeface="+mn-ea"/>
        <a:cs typeface="+mn-cs"/>
      </a:defRPr>
    </a:lvl3pPr>
    <a:lvl4pPr marL="1457325" indent="-85725" algn="l" rtl="0" fontAlgn="base">
      <a:spcBef>
        <a:spcPct val="0"/>
      </a:spcBef>
      <a:spcAft>
        <a:spcPct val="0"/>
      </a:spcAft>
      <a:defRPr sz="2400" kern="1200">
        <a:solidFill>
          <a:schemeClr val="tx1"/>
        </a:solidFill>
        <a:latin typeface="Times New Roman" pitchFamily="18" charset="0"/>
        <a:ea typeface="+mn-ea"/>
        <a:cs typeface="+mn-cs"/>
      </a:defRPr>
    </a:lvl4pPr>
    <a:lvl5pPr marL="1943100" indent="-1143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0066"/>
    <a:srgbClr val="FF00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86420" autoAdjust="0"/>
  </p:normalViewPr>
  <p:slideViewPr>
    <p:cSldViewPr>
      <p:cViewPr>
        <p:scale>
          <a:sx n="25" d="100"/>
          <a:sy n="25" d="100"/>
        </p:scale>
        <p:origin x="-1248" y="-78"/>
      </p:cViewPr>
      <p:guideLst>
        <p:guide orient="horz" pos="14629"/>
        <p:guide pos="10469"/>
      </p:guideLst>
    </p:cSldViewPr>
  </p:slideViewPr>
  <p:outlineViewPr>
    <p:cViewPr>
      <p:scale>
        <a:sx n="33" d="100"/>
        <a:sy n="33" d="100"/>
      </p:scale>
      <p:origin x="21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5"/>
            <a:ext cx="13683973" cy="2296394"/>
          </a:xfrm>
          <a:prstGeom prst="rect">
            <a:avLst/>
          </a:prstGeom>
        </p:spPr>
        <p:txBody>
          <a:bodyPr vert="horz" lIns="409259" tIns="204633" rIns="409259" bIns="204633" rtlCol="0"/>
          <a:lstStyle>
            <a:lvl1pPr algn="l" eaLnBrk="0" hangingPunct="0">
              <a:defRPr sz="5400"/>
            </a:lvl1pPr>
          </a:lstStyle>
          <a:p>
            <a:pPr>
              <a:defRPr/>
            </a:pPr>
            <a:endParaRPr lang="de-DE"/>
          </a:p>
        </p:txBody>
      </p:sp>
      <p:sp>
        <p:nvSpPr>
          <p:cNvPr id="3" name="Datumsplatzhalter 2"/>
          <p:cNvSpPr>
            <a:spLocks noGrp="1"/>
          </p:cNvSpPr>
          <p:nvPr>
            <p:ph type="dt" idx="1"/>
          </p:nvPr>
        </p:nvSpPr>
        <p:spPr>
          <a:xfrm>
            <a:off x="17892616" y="5"/>
            <a:ext cx="13683973" cy="2296394"/>
          </a:xfrm>
          <a:prstGeom prst="rect">
            <a:avLst/>
          </a:prstGeom>
        </p:spPr>
        <p:txBody>
          <a:bodyPr vert="horz" lIns="409259" tIns="204633" rIns="409259" bIns="204633" rtlCol="0"/>
          <a:lstStyle>
            <a:lvl1pPr algn="r" eaLnBrk="0" hangingPunct="0">
              <a:defRPr sz="5400"/>
            </a:lvl1pPr>
          </a:lstStyle>
          <a:p>
            <a:pPr>
              <a:defRPr/>
            </a:pPr>
            <a:fld id="{5F982947-6FFF-4B49-9DCD-E021472078F8}" type="datetimeFigureOut">
              <a:rPr lang="de-DE"/>
              <a:pPr>
                <a:defRPr/>
              </a:pPr>
              <a:t>27.09.2010</a:t>
            </a:fld>
            <a:endParaRPr lang="de-DE"/>
          </a:p>
        </p:txBody>
      </p:sp>
      <p:sp>
        <p:nvSpPr>
          <p:cNvPr id="4" name="Folienbildplatzhalter 3"/>
          <p:cNvSpPr>
            <a:spLocks noGrp="1" noRot="1" noChangeAspect="1"/>
          </p:cNvSpPr>
          <p:nvPr>
            <p:ph type="sldImg" idx="2"/>
          </p:nvPr>
        </p:nvSpPr>
        <p:spPr>
          <a:xfrm>
            <a:off x="9847263" y="3449638"/>
            <a:ext cx="11888787" cy="17233900"/>
          </a:xfrm>
          <a:prstGeom prst="rect">
            <a:avLst/>
          </a:prstGeom>
          <a:noFill/>
          <a:ln w="12700">
            <a:solidFill>
              <a:prstClr val="black"/>
            </a:solidFill>
          </a:ln>
        </p:spPr>
        <p:txBody>
          <a:bodyPr vert="horz" lIns="409259" tIns="204633" rIns="409259" bIns="204633" rtlCol="0" anchor="ctr"/>
          <a:lstStyle/>
          <a:p>
            <a:pPr lvl="0"/>
            <a:endParaRPr lang="de-DE" noProof="0" smtClean="0"/>
          </a:p>
        </p:txBody>
      </p:sp>
      <p:sp>
        <p:nvSpPr>
          <p:cNvPr id="5" name="Notizenplatzhalter 4"/>
          <p:cNvSpPr>
            <a:spLocks noGrp="1"/>
          </p:cNvSpPr>
          <p:nvPr>
            <p:ph type="body" sz="quarter" idx="3"/>
          </p:nvPr>
        </p:nvSpPr>
        <p:spPr>
          <a:xfrm>
            <a:off x="3155643" y="21832976"/>
            <a:ext cx="25272034" cy="20684778"/>
          </a:xfrm>
          <a:prstGeom prst="rect">
            <a:avLst/>
          </a:prstGeom>
        </p:spPr>
        <p:txBody>
          <a:bodyPr vert="horz" lIns="409259" tIns="204633" rIns="409259" bIns="204633"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1" y="43665952"/>
            <a:ext cx="13683973" cy="2296394"/>
          </a:xfrm>
          <a:prstGeom prst="rect">
            <a:avLst/>
          </a:prstGeom>
        </p:spPr>
        <p:txBody>
          <a:bodyPr vert="horz" lIns="409259" tIns="204633" rIns="409259" bIns="204633" rtlCol="0" anchor="b"/>
          <a:lstStyle>
            <a:lvl1pPr algn="l" eaLnBrk="0" hangingPunct="0">
              <a:defRPr sz="5400"/>
            </a:lvl1pPr>
          </a:lstStyle>
          <a:p>
            <a:pPr>
              <a:defRPr/>
            </a:pPr>
            <a:endParaRPr lang="de-DE"/>
          </a:p>
        </p:txBody>
      </p:sp>
      <p:sp>
        <p:nvSpPr>
          <p:cNvPr id="7" name="Foliennummernplatzhalter 6"/>
          <p:cNvSpPr>
            <a:spLocks noGrp="1"/>
          </p:cNvSpPr>
          <p:nvPr>
            <p:ph type="sldNum" sz="quarter" idx="5"/>
          </p:nvPr>
        </p:nvSpPr>
        <p:spPr>
          <a:xfrm>
            <a:off x="17892616" y="43665952"/>
            <a:ext cx="13683973" cy="2296394"/>
          </a:xfrm>
          <a:prstGeom prst="rect">
            <a:avLst/>
          </a:prstGeom>
        </p:spPr>
        <p:txBody>
          <a:bodyPr vert="horz" lIns="409259" tIns="204633" rIns="409259" bIns="204633" rtlCol="0" anchor="b"/>
          <a:lstStyle>
            <a:lvl1pPr algn="r" eaLnBrk="0" hangingPunct="0">
              <a:defRPr sz="5400"/>
            </a:lvl1pPr>
          </a:lstStyle>
          <a:p>
            <a:pPr>
              <a:defRPr/>
            </a:pPr>
            <a:fld id="{0EF78FE9-0BD7-4313-84F0-45FA1ECD93A6}"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85775" algn="l" rtl="0" eaLnBrk="0" fontAlgn="base" hangingPunct="0">
      <a:spcBef>
        <a:spcPct val="30000"/>
      </a:spcBef>
      <a:spcAft>
        <a:spcPct val="0"/>
      </a:spcAft>
      <a:defRPr sz="1300" kern="1200">
        <a:solidFill>
          <a:schemeClr val="tx1"/>
        </a:solidFill>
        <a:latin typeface="+mn-lt"/>
        <a:ea typeface="+mn-ea"/>
        <a:cs typeface="+mn-cs"/>
      </a:defRPr>
    </a:lvl2pPr>
    <a:lvl3pPr marL="971550" algn="l" rtl="0" eaLnBrk="0" fontAlgn="base" hangingPunct="0">
      <a:spcBef>
        <a:spcPct val="30000"/>
      </a:spcBef>
      <a:spcAft>
        <a:spcPct val="0"/>
      </a:spcAft>
      <a:defRPr sz="1300" kern="1200">
        <a:solidFill>
          <a:schemeClr val="tx1"/>
        </a:solidFill>
        <a:latin typeface="+mn-lt"/>
        <a:ea typeface="+mn-ea"/>
        <a:cs typeface="+mn-cs"/>
      </a:defRPr>
    </a:lvl3pPr>
    <a:lvl4pPr marL="1457325" algn="l" rtl="0" eaLnBrk="0" fontAlgn="base" hangingPunct="0">
      <a:spcBef>
        <a:spcPct val="30000"/>
      </a:spcBef>
      <a:spcAft>
        <a:spcPct val="0"/>
      </a:spcAft>
      <a:defRPr sz="1300" kern="1200">
        <a:solidFill>
          <a:schemeClr val="tx1"/>
        </a:solidFill>
        <a:latin typeface="+mn-lt"/>
        <a:ea typeface="+mn-ea"/>
        <a:cs typeface="+mn-cs"/>
      </a:defRPr>
    </a:lvl4pPr>
    <a:lvl5pPr marL="1943100" algn="l" rtl="0" eaLnBrk="0" fontAlgn="base" hangingPunct="0">
      <a:spcBef>
        <a:spcPct val="30000"/>
      </a:spcBef>
      <a:spcAft>
        <a:spcPct val="0"/>
      </a:spcAft>
      <a:defRPr sz="1300" kern="1200">
        <a:solidFill>
          <a:schemeClr val="tx1"/>
        </a:solidFill>
        <a:latin typeface="+mn-lt"/>
        <a:ea typeface="+mn-ea"/>
        <a:cs typeface="+mn-cs"/>
      </a:defRPr>
    </a:lvl5pPr>
    <a:lvl6pPr marL="2429561" algn="l" defTabSz="971824" rtl="0" eaLnBrk="1" latinLnBrk="0" hangingPunct="1">
      <a:defRPr sz="1300" kern="1200">
        <a:solidFill>
          <a:schemeClr val="tx1"/>
        </a:solidFill>
        <a:latin typeface="+mn-lt"/>
        <a:ea typeface="+mn-ea"/>
        <a:cs typeface="+mn-cs"/>
      </a:defRPr>
    </a:lvl6pPr>
    <a:lvl7pPr marL="2915473" algn="l" defTabSz="971824" rtl="0" eaLnBrk="1" latinLnBrk="0" hangingPunct="1">
      <a:defRPr sz="1300" kern="1200">
        <a:solidFill>
          <a:schemeClr val="tx1"/>
        </a:solidFill>
        <a:latin typeface="+mn-lt"/>
        <a:ea typeface="+mn-ea"/>
        <a:cs typeface="+mn-cs"/>
      </a:defRPr>
    </a:lvl7pPr>
    <a:lvl8pPr marL="3401385" algn="l" defTabSz="971824" rtl="0" eaLnBrk="1" latinLnBrk="0" hangingPunct="1">
      <a:defRPr sz="1300" kern="1200">
        <a:solidFill>
          <a:schemeClr val="tx1"/>
        </a:solidFill>
        <a:latin typeface="+mn-lt"/>
        <a:ea typeface="+mn-ea"/>
        <a:cs typeface="+mn-cs"/>
      </a:defRPr>
    </a:lvl8pPr>
    <a:lvl9pPr marL="3887297" algn="l" defTabSz="97182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xfrm>
            <a:off x="9847263" y="3449638"/>
            <a:ext cx="11888787" cy="17233900"/>
          </a:xfrm>
          <a:noFill/>
          <a:ln>
            <a:solidFill>
              <a:srgbClr val="000000"/>
            </a:solidFill>
            <a:miter lim="800000"/>
            <a:headEnd/>
            <a:tailEnd/>
          </a:ln>
        </p:spPr>
      </p:sp>
      <p:sp>
        <p:nvSpPr>
          <p:cNvPr id="4099"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4100"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854949-FD72-414B-A674-7E132EFCCD93}" type="slidenum">
              <a:rPr lang="de-DE" smtClean="0"/>
              <a:pPr/>
              <a:t>1</a:t>
            </a:fld>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403436" y="14428112"/>
            <a:ext cx="27236821" cy="9956328"/>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4806870" y="26318738"/>
            <a:ext cx="22429953" cy="11870147"/>
          </a:xfrm>
        </p:spPr>
        <p:txBody>
          <a:bodyPr/>
          <a:lstStyle>
            <a:lvl1pPr marL="0" indent="0" algn="ctr">
              <a:buNone/>
              <a:defRPr/>
            </a:lvl1pPr>
            <a:lvl2pPr marL="485912" indent="0" algn="ctr">
              <a:buNone/>
              <a:defRPr/>
            </a:lvl2pPr>
            <a:lvl3pPr marL="971824" indent="0" algn="ctr">
              <a:buNone/>
              <a:defRPr/>
            </a:lvl3pPr>
            <a:lvl4pPr marL="1457736" indent="0" algn="ctr">
              <a:buNone/>
              <a:defRPr/>
            </a:lvl4pPr>
            <a:lvl5pPr marL="1943649" indent="0" algn="ctr">
              <a:buNone/>
              <a:defRPr/>
            </a:lvl5pPr>
            <a:lvl6pPr marL="2429561" indent="0" algn="ctr">
              <a:buNone/>
              <a:defRPr/>
            </a:lvl6pPr>
            <a:lvl7pPr marL="2915473" indent="0" algn="ctr">
              <a:buNone/>
              <a:defRPr/>
            </a:lvl7pPr>
            <a:lvl8pPr marL="3401385" indent="0" algn="ctr">
              <a:buNone/>
              <a:defRPr/>
            </a:lvl8pPr>
            <a:lvl9pPr marL="3887297"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28D7011-EBFB-4B3B-B662-62790D0B0C5A}"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5A5AEF3-7982-4A39-87E8-C18A8E140BF7}"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2831835" y="4127372"/>
            <a:ext cx="6808420" cy="37157506"/>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403437" y="4127372"/>
            <a:ext cx="20277695" cy="37157506"/>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A1EEA04B-09D9-42C7-AA4A-124189BDE562}"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B97F45B5-8100-4E84-9ECD-1FF0F894A835}"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530595" y="29844783"/>
            <a:ext cx="27238391" cy="9224683"/>
          </a:xfrm>
        </p:spPr>
        <p:txBody>
          <a:bodyPr anchor="t"/>
          <a:lstStyle>
            <a:lvl1pPr algn="l">
              <a:defRPr sz="43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2530595" y="19685534"/>
            <a:ext cx="27238391" cy="10159253"/>
          </a:xfrm>
        </p:spPr>
        <p:txBody>
          <a:bodyPr anchor="b"/>
          <a:lstStyle>
            <a:lvl1pPr marL="0" indent="0">
              <a:buNone/>
              <a:defRPr sz="2100"/>
            </a:lvl1pPr>
            <a:lvl2pPr marL="485912" indent="0">
              <a:buNone/>
              <a:defRPr sz="1900"/>
            </a:lvl2pPr>
            <a:lvl3pPr marL="971824" indent="0">
              <a:buNone/>
              <a:defRPr sz="1700"/>
            </a:lvl3pPr>
            <a:lvl4pPr marL="1457736" indent="0">
              <a:buNone/>
              <a:defRPr sz="1500"/>
            </a:lvl4pPr>
            <a:lvl5pPr marL="1943649" indent="0">
              <a:buNone/>
              <a:defRPr sz="1500"/>
            </a:lvl5pPr>
            <a:lvl6pPr marL="2429561" indent="0">
              <a:buNone/>
              <a:defRPr sz="1500"/>
            </a:lvl6pPr>
            <a:lvl7pPr marL="2915473" indent="0">
              <a:buNone/>
              <a:defRPr sz="1500"/>
            </a:lvl7pPr>
            <a:lvl8pPr marL="3401385" indent="0">
              <a:buNone/>
              <a:defRPr sz="1500"/>
            </a:lvl8pPr>
            <a:lvl9pPr marL="3887297" indent="0">
              <a:buNone/>
              <a:defRPr sz="15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F4F96F8-D8D9-4BC9-93E6-79429121402A}"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2403434" y="13419080"/>
            <a:ext cx="13543057" cy="27865804"/>
          </a:xfrm>
        </p:spPr>
        <p:txBody>
          <a:bodyPr/>
          <a:lstStyle>
            <a:lvl1pPr>
              <a:defRPr sz="3000"/>
            </a:lvl1pPr>
            <a:lvl2pPr>
              <a:defRPr sz="2600"/>
            </a:lvl2pPr>
            <a:lvl3pPr>
              <a:defRPr sz="2100"/>
            </a:lvl3pPr>
            <a:lvl4pPr>
              <a:defRPr sz="1900"/>
            </a:lvl4pPr>
            <a:lvl5pPr>
              <a:defRPr sz="1900"/>
            </a:lvl5pPr>
            <a:lvl6pPr>
              <a:defRPr sz="1900"/>
            </a:lvl6pPr>
            <a:lvl7pPr>
              <a:defRPr sz="1900"/>
            </a:lvl7pPr>
            <a:lvl8pPr>
              <a:defRPr sz="1900"/>
            </a:lvl8pPr>
            <a:lvl9pPr>
              <a:defRPr sz="19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16097199" y="13419080"/>
            <a:ext cx="13543058" cy="27865804"/>
          </a:xfrm>
        </p:spPr>
        <p:txBody>
          <a:bodyPr/>
          <a:lstStyle>
            <a:lvl1pPr>
              <a:defRPr sz="3000"/>
            </a:lvl1pPr>
            <a:lvl2pPr>
              <a:defRPr sz="2600"/>
            </a:lvl2pPr>
            <a:lvl3pPr>
              <a:defRPr sz="2100"/>
            </a:lvl3pPr>
            <a:lvl4pPr>
              <a:defRPr sz="1900"/>
            </a:lvl4pPr>
            <a:lvl5pPr>
              <a:defRPr sz="1900"/>
            </a:lvl5pPr>
            <a:lvl6pPr>
              <a:defRPr sz="1900"/>
            </a:lvl6pPr>
            <a:lvl7pPr>
              <a:defRPr sz="1900"/>
            </a:lvl7pPr>
            <a:lvl8pPr>
              <a:defRPr sz="1900"/>
            </a:lvl8pPr>
            <a:lvl9pPr>
              <a:defRPr sz="19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9C8F7C00-79F5-4E72-8836-2CD4DE109FB0}"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602816" y="1859836"/>
            <a:ext cx="28838063" cy="7740914"/>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1602816" y="10395692"/>
            <a:ext cx="14156867" cy="4334019"/>
          </a:xfrm>
        </p:spPr>
        <p:txBody>
          <a:bodyPr anchor="b"/>
          <a:lstStyle>
            <a:lvl1pPr marL="0" indent="0">
              <a:buNone/>
              <a:defRPr sz="2600" b="1"/>
            </a:lvl1pPr>
            <a:lvl2pPr marL="485912" indent="0">
              <a:buNone/>
              <a:defRPr sz="2100" b="1"/>
            </a:lvl2pPr>
            <a:lvl3pPr marL="971824" indent="0">
              <a:buNone/>
              <a:defRPr sz="1900" b="1"/>
            </a:lvl3pPr>
            <a:lvl4pPr marL="1457736" indent="0">
              <a:buNone/>
              <a:defRPr sz="1700" b="1"/>
            </a:lvl4pPr>
            <a:lvl5pPr marL="1943649" indent="0">
              <a:buNone/>
              <a:defRPr sz="1700" b="1"/>
            </a:lvl5pPr>
            <a:lvl6pPr marL="2429561" indent="0">
              <a:buNone/>
              <a:defRPr sz="1700" b="1"/>
            </a:lvl6pPr>
            <a:lvl7pPr marL="2915473" indent="0">
              <a:buNone/>
              <a:defRPr sz="1700" b="1"/>
            </a:lvl7pPr>
            <a:lvl8pPr marL="3401385" indent="0">
              <a:buNone/>
              <a:defRPr sz="1700" b="1"/>
            </a:lvl8pPr>
            <a:lvl9pPr marL="3887297" indent="0">
              <a:buNone/>
              <a:defRPr sz="1700" b="1"/>
            </a:lvl9pPr>
          </a:lstStyle>
          <a:p>
            <a:pPr lvl="0"/>
            <a:r>
              <a:rPr lang="de-DE" smtClean="0"/>
              <a:t>Textmasterformate durch Klicken bearbeiten</a:t>
            </a:r>
          </a:p>
        </p:txBody>
      </p:sp>
      <p:sp>
        <p:nvSpPr>
          <p:cNvPr id="4" name="Inhaltsplatzhalter 3"/>
          <p:cNvSpPr>
            <a:spLocks noGrp="1"/>
          </p:cNvSpPr>
          <p:nvPr>
            <p:ph sz="half" idx="2"/>
          </p:nvPr>
        </p:nvSpPr>
        <p:spPr>
          <a:xfrm>
            <a:off x="1602816" y="14729711"/>
            <a:ext cx="14156867" cy="26759959"/>
          </a:xfrm>
        </p:spPr>
        <p:txBody>
          <a:bodyPr/>
          <a:lstStyle>
            <a:lvl1pPr>
              <a:defRPr sz="26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16277731" y="10395692"/>
            <a:ext cx="14163147" cy="4334019"/>
          </a:xfrm>
        </p:spPr>
        <p:txBody>
          <a:bodyPr anchor="b"/>
          <a:lstStyle>
            <a:lvl1pPr marL="0" indent="0">
              <a:buNone/>
              <a:defRPr sz="2600" b="1"/>
            </a:lvl1pPr>
            <a:lvl2pPr marL="485912" indent="0">
              <a:buNone/>
              <a:defRPr sz="2100" b="1"/>
            </a:lvl2pPr>
            <a:lvl3pPr marL="971824" indent="0">
              <a:buNone/>
              <a:defRPr sz="1900" b="1"/>
            </a:lvl3pPr>
            <a:lvl4pPr marL="1457736" indent="0">
              <a:buNone/>
              <a:defRPr sz="1700" b="1"/>
            </a:lvl4pPr>
            <a:lvl5pPr marL="1943649" indent="0">
              <a:buNone/>
              <a:defRPr sz="1700" b="1"/>
            </a:lvl5pPr>
            <a:lvl6pPr marL="2429561" indent="0">
              <a:buNone/>
              <a:defRPr sz="1700" b="1"/>
            </a:lvl6pPr>
            <a:lvl7pPr marL="2915473" indent="0">
              <a:buNone/>
              <a:defRPr sz="1700" b="1"/>
            </a:lvl7pPr>
            <a:lvl8pPr marL="3401385" indent="0">
              <a:buNone/>
              <a:defRPr sz="1700" b="1"/>
            </a:lvl8pPr>
            <a:lvl9pPr marL="3887297" indent="0">
              <a:buNone/>
              <a:defRPr sz="1700" b="1"/>
            </a:lvl9pPr>
          </a:lstStyle>
          <a:p>
            <a:pPr lvl="0"/>
            <a:r>
              <a:rPr lang="de-DE" smtClean="0"/>
              <a:t>Textmasterformate durch Klicken bearbeiten</a:t>
            </a:r>
          </a:p>
        </p:txBody>
      </p:sp>
      <p:sp>
        <p:nvSpPr>
          <p:cNvPr id="6" name="Inhaltsplatzhalter 5"/>
          <p:cNvSpPr>
            <a:spLocks noGrp="1"/>
          </p:cNvSpPr>
          <p:nvPr>
            <p:ph sz="quarter" idx="4"/>
          </p:nvPr>
        </p:nvSpPr>
        <p:spPr>
          <a:xfrm>
            <a:off x="16277731" y="14729711"/>
            <a:ext cx="14163147" cy="26759959"/>
          </a:xfrm>
        </p:spPr>
        <p:txBody>
          <a:bodyPr/>
          <a:lstStyle>
            <a:lvl1pPr>
              <a:defRPr sz="26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FF35060C-4416-4A38-88F3-E932EC1D5322}"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AE1E69D6-1ACC-40D2-8CAD-1C8E5F7A40A9}"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FAEAD574-DD2E-4CC0-8AEC-80A07AFC4A7E}"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02814" y="1848665"/>
            <a:ext cx="10541512" cy="7871233"/>
          </a:xfrm>
        </p:spPr>
        <p:txBody>
          <a:bodyPr anchor="b"/>
          <a:lstStyle>
            <a:lvl1pPr algn="l">
              <a:defRPr sz="2100" b="1"/>
            </a:lvl1pPr>
          </a:lstStyle>
          <a:p>
            <a:r>
              <a:rPr lang="de-DE" smtClean="0"/>
              <a:t>Titelmasterformat durch Klicken bearbeiten</a:t>
            </a:r>
            <a:endParaRPr lang="de-DE"/>
          </a:p>
        </p:txBody>
      </p:sp>
      <p:sp>
        <p:nvSpPr>
          <p:cNvPr id="3" name="Inhaltsplatzhalter 2"/>
          <p:cNvSpPr>
            <a:spLocks noGrp="1"/>
          </p:cNvSpPr>
          <p:nvPr>
            <p:ph idx="1"/>
          </p:nvPr>
        </p:nvSpPr>
        <p:spPr>
          <a:xfrm>
            <a:off x="12528942" y="1848666"/>
            <a:ext cx="17911938" cy="39641004"/>
          </a:xfrm>
        </p:spPr>
        <p:txBody>
          <a:bodyPr/>
          <a:lstStyle>
            <a:lvl1pPr>
              <a:defRPr sz="3400"/>
            </a:lvl1pPr>
            <a:lvl2pPr>
              <a:defRPr sz="3000"/>
            </a:lvl2pPr>
            <a:lvl3pPr>
              <a:defRPr sz="2600"/>
            </a:lvl3pPr>
            <a:lvl4pPr>
              <a:defRPr sz="2100"/>
            </a:lvl4pPr>
            <a:lvl5pPr>
              <a:defRPr sz="2100"/>
            </a:lvl5pPr>
            <a:lvl6pPr>
              <a:defRPr sz="2100"/>
            </a:lvl6pPr>
            <a:lvl7pPr>
              <a:defRPr sz="2100"/>
            </a:lvl7pPr>
            <a:lvl8pPr>
              <a:defRPr sz="2100"/>
            </a:lvl8pPr>
            <a:lvl9pPr>
              <a:defRPr sz="21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1602814" y="9719899"/>
            <a:ext cx="10541512" cy="31769770"/>
          </a:xfrm>
        </p:spPr>
        <p:txBody>
          <a:bodyPr/>
          <a:lstStyle>
            <a:lvl1pPr marL="0" indent="0">
              <a:buNone/>
              <a:defRPr sz="1500"/>
            </a:lvl1pPr>
            <a:lvl2pPr marL="485912" indent="0">
              <a:buNone/>
              <a:defRPr sz="1300"/>
            </a:lvl2pPr>
            <a:lvl3pPr marL="971824" indent="0">
              <a:buNone/>
              <a:defRPr sz="1100"/>
            </a:lvl3pPr>
            <a:lvl4pPr marL="1457736" indent="0">
              <a:buNone/>
              <a:defRPr sz="1000"/>
            </a:lvl4pPr>
            <a:lvl5pPr marL="1943649" indent="0">
              <a:buNone/>
              <a:defRPr sz="1000"/>
            </a:lvl5pPr>
            <a:lvl6pPr marL="2429561" indent="0">
              <a:buNone/>
              <a:defRPr sz="1000"/>
            </a:lvl6pPr>
            <a:lvl7pPr marL="2915473" indent="0">
              <a:buNone/>
              <a:defRPr sz="1000"/>
            </a:lvl7pPr>
            <a:lvl8pPr marL="3401385" indent="0">
              <a:buNone/>
              <a:defRPr sz="1000"/>
            </a:lvl8pPr>
            <a:lvl9pPr marL="3887297" indent="0">
              <a:buNone/>
              <a:defRPr sz="10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FD889B20-8942-401C-BF7C-A05FC74459A3}"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80955" y="32512588"/>
            <a:ext cx="19225898" cy="3836947"/>
          </a:xfrm>
        </p:spPr>
        <p:txBody>
          <a:bodyPr anchor="b"/>
          <a:lstStyle>
            <a:lvl1pPr algn="l">
              <a:defRPr sz="2100" b="1"/>
            </a:lvl1pPr>
          </a:lstStyle>
          <a:p>
            <a:r>
              <a:rPr lang="de-DE" smtClean="0"/>
              <a:t>Titelmasterformat durch Klicken bearbeiten</a:t>
            </a:r>
            <a:endParaRPr lang="de-DE"/>
          </a:p>
        </p:txBody>
      </p:sp>
      <p:sp>
        <p:nvSpPr>
          <p:cNvPr id="3" name="Bildplatzhalter 2"/>
          <p:cNvSpPr>
            <a:spLocks noGrp="1"/>
          </p:cNvSpPr>
          <p:nvPr>
            <p:ph type="pic" idx="1"/>
          </p:nvPr>
        </p:nvSpPr>
        <p:spPr>
          <a:xfrm>
            <a:off x="6280955" y="4149713"/>
            <a:ext cx="19225898" cy="27867664"/>
          </a:xfrm>
        </p:spPr>
        <p:txBody>
          <a:bodyPr/>
          <a:lstStyle>
            <a:lvl1pPr marL="0" indent="0">
              <a:buNone/>
              <a:defRPr sz="3400"/>
            </a:lvl1pPr>
            <a:lvl2pPr marL="485912" indent="0">
              <a:buNone/>
              <a:defRPr sz="3000"/>
            </a:lvl2pPr>
            <a:lvl3pPr marL="971824" indent="0">
              <a:buNone/>
              <a:defRPr sz="2600"/>
            </a:lvl3pPr>
            <a:lvl4pPr marL="1457736" indent="0">
              <a:buNone/>
              <a:defRPr sz="2100"/>
            </a:lvl4pPr>
            <a:lvl5pPr marL="1943649" indent="0">
              <a:buNone/>
              <a:defRPr sz="2100"/>
            </a:lvl5pPr>
            <a:lvl6pPr marL="2429561" indent="0">
              <a:buNone/>
              <a:defRPr sz="2100"/>
            </a:lvl6pPr>
            <a:lvl7pPr marL="2915473" indent="0">
              <a:buNone/>
              <a:defRPr sz="2100"/>
            </a:lvl7pPr>
            <a:lvl8pPr marL="3401385" indent="0">
              <a:buNone/>
              <a:defRPr sz="2100"/>
            </a:lvl8pPr>
            <a:lvl9pPr marL="3887297" indent="0">
              <a:buNone/>
              <a:defRPr sz="2100"/>
            </a:lvl9pPr>
          </a:lstStyle>
          <a:p>
            <a:pPr lvl="0"/>
            <a:endParaRPr lang="de-DE" noProof="0" smtClean="0"/>
          </a:p>
        </p:txBody>
      </p:sp>
      <p:sp>
        <p:nvSpPr>
          <p:cNvPr id="4" name="Textplatzhalter 3"/>
          <p:cNvSpPr>
            <a:spLocks noGrp="1"/>
          </p:cNvSpPr>
          <p:nvPr>
            <p:ph type="body" sz="half" idx="2"/>
          </p:nvPr>
        </p:nvSpPr>
        <p:spPr>
          <a:xfrm>
            <a:off x="6280955" y="36349534"/>
            <a:ext cx="19225898" cy="5451033"/>
          </a:xfrm>
        </p:spPr>
        <p:txBody>
          <a:bodyPr/>
          <a:lstStyle>
            <a:lvl1pPr marL="0" indent="0">
              <a:buNone/>
              <a:defRPr sz="1500"/>
            </a:lvl1pPr>
            <a:lvl2pPr marL="485912" indent="0">
              <a:buNone/>
              <a:defRPr sz="1300"/>
            </a:lvl2pPr>
            <a:lvl3pPr marL="971824" indent="0">
              <a:buNone/>
              <a:defRPr sz="1100"/>
            </a:lvl3pPr>
            <a:lvl4pPr marL="1457736" indent="0">
              <a:buNone/>
              <a:defRPr sz="1000"/>
            </a:lvl4pPr>
            <a:lvl5pPr marL="1943649" indent="0">
              <a:buNone/>
              <a:defRPr sz="1000"/>
            </a:lvl5pPr>
            <a:lvl6pPr marL="2429561" indent="0">
              <a:buNone/>
              <a:defRPr sz="1000"/>
            </a:lvl6pPr>
            <a:lvl7pPr marL="2915473" indent="0">
              <a:buNone/>
              <a:defRPr sz="1000"/>
            </a:lvl7pPr>
            <a:lvl8pPr marL="3401385" indent="0">
              <a:buNone/>
              <a:defRPr sz="1000"/>
            </a:lvl8pPr>
            <a:lvl9pPr marL="3887297" indent="0">
              <a:buNone/>
              <a:defRPr sz="10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DD86BA59-8025-4F34-933A-B56627BCF0BB}"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04204" y="4126356"/>
            <a:ext cx="27235282" cy="7742815"/>
          </a:xfrm>
          <a:prstGeom prst="rect">
            <a:avLst/>
          </a:prstGeom>
          <a:noFill/>
          <a:ln w="9525">
            <a:noFill/>
            <a:miter lim="800000"/>
            <a:headEnd/>
            <a:tailEnd/>
          </a:ln>
        </p:spPr>
        <p:txBody>
          <a:bodyPr vert="horz" wrap="square" lIns="457843" tIns="228921" rIns="457843" bIns="228921" numCol="1" anchor="ctr" anchorCtr="0" compatLnSpc="1">
            <a:prstTxWarp prst="textNoShape">
              <a:avLst/>
            </a:prstTxWarp>
          </a:bodyPr>
          <a:lstStyle/>
          <a:p>
            <a:pPr lvl="0"/>
            <a:r>
              <a:rPr lang="de-DE" smtClean="0"/>
              <a:t>Klicken Sie, um das Titelformat zu bearbeiten</a:t>
            </a:r>
          </a:p>
        </p:txBody>
      </p:sp>
      <p:sp>
        <p:nvSpPr>
          <p:cNvPr id="1027" name="Rectangle 3"/>
          <p:cNvSpPr>
            <a:spLocks noGrp="1" noChangeArrowheads="1"/>
          </p:cNvSpPr>
          <p:nvPr>
            <p:ph type="body" idx="1"/>
          </p:nvPr>
        </p:nvSpPr>
        <p:spPr bwMode="auto">
          <a:xfrm>
            <a:off x="2404204" y="13418385"/>
            <a:ext cx="27235282" cy="27866315"/>
          </a:xfrm>
          <a:prstGeom prst="rect">
            <a:avLst/>
          </a:prstGeom>
          <a:noFill/>
          <a:ln w="9525">
            <a:noFill/>
            <a:miter lim="800000"/>
            <a:headEnd/>
            <a:tailEnd/>
          </a:ln>
        </p:spPr>
        <p:txBody>
          <a:bodyPr vert="horz" wrap="square" lIns="457843" tIns="228921" rIns="457843" bIns="228921"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2404206" y="42319139"/>
            <a:ext cx="6673709" cy="3091913"/>
          </a:xfrm>
          <a:prstGeom prst="rect">
            <a:avLst/>
          </a:prstGeom>
          <a:noFill/>
          <a:ln w="9525">
            <a:noFill/>
            <a:miter lim="800000"/>
            <a:headEnd/>
            <a:tailEnd/>
          </a:ln>
          <a:effectLst/>
        </p:spPr>
        <p:txBody>
          <a:bodyPr vert="horz" wrap="square" lIns="457843" tIns="228921" rIns="457843" bIns="228921" numCol="1" anchor="t" anchorCtr="0" compatLnSpc="1">
            <a:prstTxWarp prst="textNoShape">
              <a:avLst/>
            </a:prstTxWarp>
          </a:bodyPr>
          <a:lstStyle>
            <a:lvl1pPr eaLnBrk="0" hangingPunct="0">
              <a:defRPr sz="7100"/>
            </a:lvl1pPr>
          </a:lstStyle>
          <a:p>
            <a:pPr>
              <a:defRPr/>
            </a:pPr>
            <a:endParaRPr lang="de-DE"/>
          </a:p>
        </p:txBody>
      </p:sp>
      <p:sp>
        <p:nvSpPr>
          <p:cNvPr id="1029" name="Rectangle 5"/>
          <p:cNvSpPr>
            <a:spLocks noGrp="1" noChangeArrowheads="1"/>
          </p:cNvSpPr>
          <p:nvPr>
            <p:ph type="ftr" sz="quarter" idx="3"/>
          </p:nvPr>
        </p:nvSpPr>
        <p:spPr bwMode="auto">
          <a:xfrm>
            <a:off x="10947850" y="42319139"/>
            <a:ext cx="10147991" cy="3091913"/>
          </a:xfrm>
          <a:prstGeom prst="rect">
            <a:avLst/>
          </a:prstGeom>
          <a:noFill/>
          <a:ln w="9525">
            <a:noFill/>
            <a:miter lim="800000"/>
            <a:headEnd/>
            <a:tailEnd/>
          </a:ln>
          <a:effectLst/>
        </p:spPr>
        <p:txBody>
          <a:bodyPr vert="horz" wrap="square" lIns="457843" tIns="228921" rIns="457843" bIns="228921" numCol="1" anchor="t" anchorCtr="0" compatLnSpc="1">
            <a:prstTxWarp prst="textNoShape">
              <a:avLst/>
            </a:prstTxWarp>
          </a:bodyPr>
          <a:lstStyle>
            <a:lvl1pPr algn="ctr" eaLnBrk="0" hangingPunct="0">
              <a:defRPr sz="7100"/>
            </a:lvl1pPr>
          </a:lstStyle>
          <a:p>
            <a:pPr>
              <a:defRPr/>
            </a:pPr>
            <a:endParaRPr lang="de-DE"/>
          </a:p>
        </p:txBody>
      </p:sp>
      <p:sp>
        <p:nvSpPr>
          <p:cNvPr id="1030" name="Rectangle 6"/>
          <p:cNvSpPr>
            <a:spLocks noGrp="1" noChangeArrowheads="1"/>
          </p:cNvSpPr>
          <p:nvPr>
            <p:ph type="sldNum" sz="quarter" idx="4"/>
          </p:nvPr>
        </p:nvSpPr>
        <p:spPr bwMode="auto">
          <a:xfrm>
            <a:off x="22965779" y="42319139"/>
            <a:ext cx="6673709" cy="3091913"/>
          </a:xfrm>
          <a:prstGeom prst="rect">
            <a:avLst/>
          </a:prstGeom>
          <a:noFill/>
          <a:ln w="9525">
            <a:noFill/>
            <a:miter lim="800000"/>
            <a:headEnd/>
            <a:tailEnd/>
          </a:ln>
          <a:effectLst/>
        </p:spPr>
        <p:txBody>
          <a:bodyPr vert="horz" wrap="square" lIns="457843" tIns="228921" rIns="457843" bIns="228921" numCol="1" anchor="t" anchorCtr="0" compatLnSpc="1">
            <a:prstTxWarp prst="textNoShape">
              <a:avLst/>
            </a:prstTxWarp>
          </a:bodyPr>
          <a:lstStyle>
            <a:lvl1pPr algn="r" eaLnBrk="0" hangingPunct="0">
              <a:defRPr sz="7100"/>
            </a:lvl1pPr>
          </a:lstStyle>
          <a:p>
            <a:pPr>
              <a:defRPr/>
            </a:pPr>
            <a:fld id="{6F9C6605-E7E2-4179-B120-04E37CC5EE08}"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5175" rtl="0" eaLnBrk="0" fontAlgn="base" hangingPunct="0">
        <a:spcBef>
          <a:spcPct val="0"/>
        </a:spcBef>
        <a:spcAft>
          <a:spcPct val="0"/>
        </a:spcAft>
        <a:defRPr sz="22000">
          <a:solidFill>
            <a:schemeClr val="tx2"/>
          </a:solidFill>
          <a:latin typeface="+mj-lt"/>
          <a:ea typeface="+mj-ea"/>
          <a:cs typeface="+mj-cs"/>
        </a:defRPr>
      </a:lvl1pPr>
      <a:lvl2pPr algn="ctr" defTabSz="4575175" rtl="0" eaLnBrk="0" fontAlgn="base" hangingPunct="0">
        <a:spcBef>
          <a:spcPct val="0"/>
        </a:spcBef>
        <a:spcAft>
          <a:spcPct val="0"/>
        </a:spcAft>
        <a:defRPr sz="22000">
          <a:solidFill>
            <a:schemeClr val="tx2"/>
          </a:solidFill>
          <a:latin typeface="Times New Roman" pitchFamily="18" charset="0"/>
        </a:defRPr>
      </a:lvl2pPr>
      <a:lvl3pPr algn="ctr" defTabSz="4575175" rtl="0" eaLnBrk="0" fontAlgn="base" hangingPunct="0">
        <a:spcBef>
          <a:spcPct val="0"/>
        </a:spcBef>
        <a:spcAft>
          <a:spcPct val="0"/>
        </a:spcAft>
        <a:defRPr sz="22000">
          <a:solidFill>
            <a:schemeClr val="tx2"/>
          </a:solidFill>
          <a:latin typeface="Times New Roman" pitchFamily="18" charset="0"/>
        </a:defRPr>
      </a:lvl3pPr>
      <a:lvl4pPr algn="ctr" defTabSz="4575175" rtl="0" eaLnBrk="0" fontAlgn="base" hangingPunct="0">
        <a:spcBef>
          <a:spcPct val="0"/>
        </a:spcBef>
        <a:spcAft>
          <a:spcPct val="0"/>
        </a:spcAft>
        <a:defRPr sz="22000">
          <a:solidFill>
            <a:schemeClr val="tx2"/>
          </a:solidFill>
          <a:latin typeface="Times New Roman" pitchFamily="18" charset="0"/>
        </a:defRPr>
      </a:lvl4pPr>
      <a:lvl5pPr algn="ctr" defTabSz="4575175" rtl="0" eaLnBrk="0" fontAlgn="base" hangingPunct="0">
        <a:spcBef>
          <a:spcPct val="0"/>
        </a:spcBef>
        <a:spcAft>
          <a:spcPct val="0"/>
        </a:spcAft>
        <a:defRPr sz="22000">
          <a:solidFill>
            <a:schemeClr val="tx2"/>
          </a:solidFill>
          <a:latin typeface="Times New Roman" pitchFamily="18" charset="0"/>
        </a:defRPr>
      </a:lvl5pPr>
      <a:lvl6pPr marL="485912" algn="ctr" defTabSz="4575673" rtl="0" eaLnBrk="0" fontAlgn="base" hangingPunct="0">
        <a:spcBef>
          <a:spcPct val="0"/>
        </a:spcBef>
        <a:spcAft>
          <a:spcPct val="0"/>
        </a:spcAft>
        <a:defRPr sz="22000">
          <a:solidFill>
            <a:schemeClr val="tx2"/>
          </a:solidFill>
          <a:latin typeface="Times New Roman" pitchFamily="18" charset="0"/>
        </a:defRPr>
      </a:lvl6pPr>
      <a:lvl7pPr marL="971824" algn="ctr" defTabSz="4575673" rtl="0" eaLnBrk="0" fontAlgn="base" hangingPunct="0">
        <a:spcBef>
          <a:spcPct val="0"/>
        </a:spcBef>
        <a:spcAft>
          <a:spcPct val="0"/>
        </a:spcAft>
        <a:defRPr sz="22000">
          <a:solidFill>
            <a:schemeClr val="tx2"/>
          </a:solidFill>
          <a:latin typeface="Times New Roman" pitchFamily="18" charset="0"/>
        </a:defRPr>
      </a:lvl7pPr>
      <a:lvl8pPr marL="1457736" algn="ctr" defTabSz="4575673" rtl="0" eaLnBrk="0" fontAlgn="base" hangingPunct="0">
        <a:spcBef>
          <a:spcPct val="0"/>
        </a:spcBef>
        <a:spcAft>
          <a:spcPct val="0"/>
        </a:spcAft>
        <a:defRPr sz="22000">
          <a:solidFill>
            <a:schemeClr val="tx2"/>
          </a:solidFill>
          <a:latin typeface="Times New Roman" pitchFamily="18" charset="0"/>
        </a:defRPr>
      </a:lvl8pPr>
      <a:lvl9pPr marL="1943649" algn="ctr" defTabSz="4575673" rtl="0" eaLnBrk="0" fontAlgn="base" hangingPunct="0">
        <a:spcBef>
          <a:spcPct val="0"/>
        </a:spcBef>
        <a:spcAft>
          <a:spcPct val="0"/>
        </a:spcAft>
        <a:defRPr sz="22000">
          <a:solidFill>
            <a:schemeClr val="tx2"/>
          </a:solidFill>
          <a:latin typeface="Times New Roman" pitchFamily="18" charset="0"/>
        </a:defRPr>
      </a:lvl9pPr>
    </p:titleStyle>
    <p:bodyStyle>
      <a:lvl1pPr marL="1714500" indent="-1714500" algn="l" defTabSz="4575175" rtl="0" eaLnBrk="0" fontAlgn="base" hangingPunct="0">
        <a:spcBef>
          <a:spcPct val="20000"/>
        </a:spcBef>
        <a:spcAft>
          <a:spcPct val="0"/>
        </a:spcAft>
        <a:buChar char="•"/>
        <a:defRPr sz="16300">
          <a:solidFill>
            <a:schemeClr val="tx1"/>
          </a:solidFill>
          <a:latin typeface="+mn-lt"/>
          <a:ea typeface="+mn-ea"/>
          <a:cs typeface="+mn-cs"/>
        </a:defRPr>
      </a:lvl1pPr>
      <a:lvl2pPr marL="3719513" indent="-1428750" algn="l" defTabSz="4575175" rtl="0" eaLnBrk="0" fontAlgn="base" hangingPunct="0">
        <a:spcBef>
          <a:spcPct val="20000"/>
        </a:spcBef>
        <a:spcAft>
          <a:spcPct val="0"/>
        </a:spcAft>
        <a:buChar char="–"/>
        <a:defRPr sz="13800">
          <a:solidFill>
            <a:schemeClr val="tx1"/>
          </a:solidFill>
          <a:latin typeface="+mn-lt"/>
        </a:defRPr>
      </a:lvl2pPr>
      <a:lvl3pPr marL="5722938" indent="-1146175" algn="l" defTabSz="4575175" rtl="0" eaLnBrk="0" fontAlgn="base" hangingPunct="0">
        <a:spcBef>
          <a:spcPct val="20000"/>
        </a:spcBef>
        <a:spcAft>
          <a:spcPct val="0"/>
        </a:spcAft>
        <a:buChar char="•"/>
        <a:defRPr sz="11900">
          <a:solidFill>
            <a:schemeClr val="tx1"/>
          </a:solidFill>
          <a:latin typeface="+mn-lt"/>
        </a:defRPr>
      </a:lvl3pPr>
      <a:lvl4pPr marL="8013700" indent="-1146175" algn="l" defTabSz="4575175" rtl="0" eaLnBrk="0" fontAlgn="base" hangingPunct="0">
        <a:spcBef>
          <a:spcPct val="20000"/>
        </a:spcBef>
        <a:spcAft>
          <a:spcPct val="0"/>
        </a:spcAft>
        <a:buChar char="–"/>
        <a:defRPr sz="10100">
          <a:solidFill>
            <a:schemeClr val="tx1"/>
          </a:solidFill>
          <a:latin typeface="+mn-lt"/>
        </a:defRPr>
      </a:lvl4pPr>
      <a:lvl5pPr marL="10298113" indent="-1136650" algn="l" defTabSz="4575175" rtl="0" eaLnBrk="0" fontAlgn="base" hangingPunct="0">
        <a:spcBef>
          <a:spcPct val="20000"/>
        </a:spcBef>
        <a:spcAft>
          <a:spcPct val="0"/>
        </a:spcAft>
        <a:buChar char="»"/>
        <a:defRPr sz="10100">
          <a:solidFill>
            <a:schemeClr val="tx1"/>
          </a:solidFill>
          <a:latin typeface="+mn-lt"/>
        </a:defRPr>
      </a:lvl5pPr>
      <a:lvl6pPr marL="10784550" indent="-1137169" algn="l" defTabSz="4575673" rtl="0" eaLnBrk="0" fontAlgn="base" hangingPunct="0">
        <a:spcBef>
          <a:spcPct val="20000"/>
        </a:spcBef>
        <a:spcAft>
          <a:spcPct val="0"/>
        </a:spcAft>
        <a:buChar char="»"/>
        <a:defRPr sz="10100">
          <a:solidFill>
            <a:schemeClr val="tx1"/>
          </a:solidFill>
          <a:latin typeface="+mn-lt"/>
        </a:defRPr>
      </a:lvl6pPr>
      <a:lvl7pPr marL="11270463" indent="-1137169" algn="l" defTabSz="4575673" rtl="0" eaLnBrk="0" fontAlgn="base" hangingPunct="0">
        <a:spcBef>
          <a:spcPct val="20000"/>
        </a:spcBef>
        <a:spcAft>
          <a:spcPct val="0"/>
        </a:spcAft>
        <a:buChar char="»"/>
        <a:defRPr sz="10100">
          <a:solidFill>
            <a:schemeClr val="tx1"/>
          </a:solidFill>
          <a:latin typeface="+mn-lt"/>
        </a:defRPr>
      </a:lvl7pPr>
      <a:lvl8pPr marL="11756375" indent="-1137169" algn="l" defTabSz="4575673" rtl="0" eaLnBrk="0" fontAlgn="base" hangingPunct="0">
        <a:spcBef>
          <a:spcPct val="20000"/>
        </a:spcBef>
        <a:spcAft>
          <a:spcPct val="0"/>
        </a:spcAft>
        <a:buChar char="»"/>
        <a:defRPr sz="10100">
          <a:solidFill>
            <a:schemeClr val="tx1"/>
          </a:solidFill>
          <a:latin typeface="+mn-lt"/>
        </a:defRPr>
      </a:lvl8pPr>
      <a:lvl9pPr marL="12242287" indent="-1137169" algn="l" defTabSz="4575673" rtl="0" eaLnBrk="0" fontAlgn="base" hangingPunct="0">
        <a:spcBef>
          <a:spcPct val="20000"/>
        </a:spcBef>
        <a:spcAft>
          <a:spcPct val="0"/>
        </a:spcAft>
        <a:buChar char="»"/>
        <a:defRPr sz="10100">
          <a:solidFill>
            <a:schemeClr val="tx1"/>
          </a:solidFill>
          <a:latin typeface="+mn-lt"/>
        </a:defRPr>
      </a:lvl9pPr>
    </p:bodyStyle>
    <p:otherStyle>
      <a:defPPr>
        <a:defRPr lang="de-DE"/>
      </a:defPPr>
      <a:lvl1pPr marL="0" algn="l" defTabSz="971824" rtl="0" eaLnBrk="1" latinLnBrk="0" hangingPunct="1">
        <a:defRPr sz="1900" kern="1200">
          <a:solidFill>
            <a:schemeClr val="tx1"/>
          </a:solidFill>
          <a:latin typeface="+mn-lt"/>
          <a:ea typeface="+mn-ea"/>
          <a:cs typeface="+mn-cs"/>
        </a:defRPr>
      </a:lvl1pPr>
      <a:lvl2pPr marL="485912" algn="l" defTabSz="971824" rtl="0" eaLnBrk="1" latinLnBrk="0" hangingPunct="1">
        <a:defRPr sz="1900" kern="1200">
          <a:solidFill>
            <a:schemeClr val="tx1"/>
          </a:solidFill>
          <a:latin typeface="+mn-lt"/>
          <a:ea typeface="+mn-ea"/>
          <a:cs typeface="+mn-cs"/>
        </a:defRPr>
      </a:lvl2pPr>
      <a:lvl3pPr marL="971824" algn="l" defTabSz="971824" rtl="0" eaLnBrk="1" latinLnBrk="0" hangingPunct="1">
        <a:defRPr sz="1900" kern="1200">
          <a:solidFill>
            <a:schemeClr val="tx1"/>
          </a:solidFill>
          <a:latin typeface="+mn-lt"/>
          <a:ea typeface="+mn-ea"/>
          <a:cs typeface="+mn-cs"/>
        </a:defRPr>
      </a:lvl3pPr>
      <a:lvl4pPr marL="1457736" algn="l" defTabSz="971824" rtl="0" eaLnBrk="1" latinLnBrk="0" hangingPunct="1">
        <a:defRPr sz="1900" kern="1200">
          <a:solidFill>
            <a:schemeClr val="tx1"/>
          </a:solidFill>
          <a:latin typeface="+mn-lt"/>
          <a:ea typeface="+mn-ea"/>
          <a:cs typeface="+mn-cs"/>
        </a:defRPr>
      </a:lvl4pPr>
      <a:lvl5pPr marL="1943649" algn="l" defTabSz="971824" rtl="0" eaLnBrk="1" latinLnBrk="0" hangingPunct="1">
        <a:defRPr sz="1900" kern="1200">
          <a:solidFill>
            <a:schemeClr val="tx1"/>
          </a:solidFill>
          <a:latin typeface="+mn-lt"/>
          <a:ea typeface="+mn-ea"/>
          <a:cs typeface="+mn-cs"/>
        </a:defRPr>
      </a:lvl5pPr>
      <a:lvl6pPr marL="2429561" algn="l" defTabSz="971824" rtl="0" eaLnBrk="1" latinLnBrk="0" hangingPunct="1">
        <a:defRPr sz="1900" kern="1200">
          <a:solidFill>
            <a:schemeClr val="tx1"/>
          </a:solidFill>
          <a:latin typeface="+mn-lt"/>
          <a:ea typeface="+mn-ea"/>
          <a:cs typeface="+mn-cs"/>
        </a:defRPr>
      </a:lvl6pPr>
      <a:lvl7pPr marL="2915473" algn="l" defTabSz="971824" rtl="0" eaLnBrk="1" latinLnBrk="0" hangingPunct="1">
        <a:defRPr sz="1900" kern="1200">
          <a:solidFill>
            <a:schemeClr val="tx1"/>
          </a:solidFill>
          <a:latin typeface="+mn-lt"/>
          <a:ea typeface="+mn-ea"/>
          <a:cs typeface="+mn-cs"/>
        </a:defRPr>
      </a:lvl7pPr>
      <a:lvl8pPr marL="3401385" algn="l" defTabSz="971824" rtl="0" eaLnBrk="1" latinLnBrk="0" hangingPunct="1">
        <a:defRPr sz="1900" kern="1200">
          <a:solidFill>
            <a:schemeClr val="tx1"/>
          </a:solidFill>
          <a:latin typeface="+mn-lt"/>
          <a:ea typeface="+mn-ea"/>
          <a:cs typeface="+mn-cs"/>
        </a:defRPr>
      </a:lvl8pPr>
      <a:lvl9pPr marL="3887297" algn="l" defTabSz="971824"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28983284" y="537865"/>
            <a:ext cx="1944216" cy="903525"/>
          </a:xfrm>
          <a:prstGeom prst="rect">
            <a:avLst/>
          </a:prstGeom>
          <a:noFill/>
          <a:ln w="9525">
            <a:noFill/>
            <a:miter lim="800000"/>
            <a:headEnd/>
            <a:tailEnd/>
          </a:ln>
        </p:spPr>
        <p:txBody>
          <a:bodyPr wrap="square" lIns="94726" tIns="47366" rIns="94726" bIns="47366">
            <a:spAutoFit/>
          </a:bodyPr>
          <a:lstStyle/>
          <a:p>
            <a:pPr defTabSz="947738" eaLnBrk="0" hangingPunct="0">
              <a:spcBef>
                <a:spcPct val="50000"/>
              </a:spcBef>
            </a:pPr>
            <a:r>
              <a:rPr lang="en-GB" sz="5100" b="1" dirty="0" smtClean="0">
                <a:latin typeface="Arial" charset="0"/>
                <a:cs typeface="Times New Roman" pitchFamily="18" charset="0"/>
              </a:rPr>
              <a:t>P3.68</a:t>
            </a:r>
            <a:endParaRPr lang="de-DE" sz="5100" dirty="0"/>
          </a:p>
        </p:txBody>
      </p:sp>
      <p:sp>
        <p:nvSpPr>
          <p:cNvPr id="2052" name="Text Box 39"/>
          <p:cNvSpPr txBox="1">
            <a:spLocks noChangeArrowheads="1"/>
          </p:cNvSpPr>
          <p:nvPr/>
        </p:nvSpPr>
        <p:spPr bwMode="auto">
          <a:xfrm>
            <a:off x="4343626" y="2257153"/>
            <a:ext cx="23640558" cy="3533521"/>
          </a:xfrm>
          <a:prstGeom prst="rect">
            <a:avLst/>
          </a:prstGeom>
          <a:noFill/>
          <a:ln w="9525">
            <a:noFill/>
            <a:miter lim="800000"/>
            <a:headEnd/>
            <a:tailEnd/>
          </a:ln>
        </p:spPr>
        <p:txBody>
          <a:bodyPr lIns="94726" tIns="47366" rIns="94726" bIns="47366">
            <a:spAutoFit/>
          </a:bodyPr>
          <a:lstStyle/>
          <a:p>
            <a:pPr algn="ctr" defTabSz="947738" eaLnBrk="0" hangingPunct="0">
              <a:spcBef>
                <a:spcPct val="50000"/>
              </a:spcBef>
            </a:pPr>
            <a:r>
              <a:rPr lang="de-DE" sz="4400" dirty="0">
                <a:latin typeface="Arial MT Condensed Light" pitchFamily="34" charset="0"/>
              </a:rPr>
              <a:t>Max-Planck-Institut für Plasmaphysik, EURATOM </a:t>
            </a:r>
            <a:r>
              <a:rPr lang="de-DE" sz="4400" dirty="0" err="1">
                <a:latin typeface="Arial MT Condensed Light" pitchFamily="34" charset="0"/>
              </a:rPr>
              <a:t>Association</a:t>
            </a:r>
            <a:endParaRPr lang="de-DE" sz="4400" dirty="0">
              <a:latin typeface="Arial MT Condensed" pitchFamily="34" charset="0"/>
            </a:endParaRPr>
          </a:p>
          <a:p>
            <a:pPr algn="ctr" defTabSz="947738" eaLnBrk="0" hangingPunct="0">
              <a:spcBef>
                <a:spcPct val="30000"/>
              </a:spcBef>
            </a:pPr>
            <a:r>
              <a:rPr lang="en-GB" sz="5100" b="1" dirty="0">
                <a:latin typeface="Arial" charset="0"/>
                <a:cs typeface="Times New Roman" pitchFamily="18" charset="0"/>
              </a:rPr>
              <a:t>Quality assurance of welding work during the assembly of </a:t>
            </a:r>
            <a:r>
              <a:rPr lang="en-GB" sz="5100" b="1" dirty="0" err="1">
                <a:latin typeface="Arial" charset="0"/>
                <a:cs typeface="Times New Roman" pitchFamily="18" charset="0"/>
              </a:rPr>
              <a:t>Wendelstein</a:t>
            </a:r>
            <a:r>
              <a:rPr lang="en-GB" sz="5100" b="1" dirty="0">
                <a:latin typeface="Arial" charset="0"/>
                <a:cs typeface="Times New Roman" pitchFamily="18" charset="0"/>
              </a:rPr>
              <a:t> </a:t>
            </a:r>
            <a:r>
              <a:rPr lang="en-GB" sz="5100" b="1" dirty="0" smtClean="0">
                <a:latin typeface="Arial" charset="0"/>
                <a:cs typeface="Times New Roman" pitchFamily="18" charset="0"/>
              </a:rPr>
              <a:t>7-X</a:t>
            </a:r>
          </a:p>
          <a:p>
            <a:pPr algn="ctr" defTabSz="947738" eaLnBrk="0" hangingPunct="0">
              <a:spcBef>
                <a:spcPct val="30000"/>
              </a:spcBef>
            </a:pPr>
            <a:r>
              <a:rPr lang="de-DE" sz="3700" dirty="0" smtClean="0">
                <a:latin typeface="Arial" charset="0"/>
              </a:rPr>
              <a:t>M. Schröder, W7-X Team</a:t>
            </a:r>
          </a:p>
          <a:p>
            <a:pPr algn="ctr" defTabSz="947738" eaLnBrk="0" hangingPunct="0">
              <a:spcBef>
                <a:spcPct val="30000"/>
              </a:spcBef>
            </a:pPr>
            <a:endParaRPr lang="de-DE" sz="5100" b="1" dirty="0">
              <a:latin typeface="Arial" charset="0"/>
            </a:endParaRPr>
          </a:p>
        </p:txBody>
      </p:sp>
      <p:sp>
        <p:nvSpPr>
          <p:cNvPr id="2053" name="Line 48"/>
          <p:cNvSpPr>
            <a:spLocks noChangeShapeType="1"/>
          </p:cNvSpPr>
          <p:nvPr/>
        </p:nvSpPr>
        <p:spPr bwMode="auto">
          <a:xfrm>
            <a:off x="1332583" y="4872643"/>
            <a:ext cx="29594705" cy="0"/>
          </a:xfrm>
          <a:prstGeom prst="line">
            <a:avLst/>
          </a:prstGeom>
          <a:noFill/>
          <a:ln w="9525">
            <a:solidFill>
              <a:schemeClr val="tx1"/>
            </a:solidFill>
            <a:round/>
            <a:headEnd/>
            <a:tailEnd/>
          </a:ln>
        </p:spPr>
        <p:txBody>
          <a:bodyPr wrap="none" lIns="97182" tIns="48591" rIns="97182" bIns="48591" anchor="ctr"/>
          <a:lstStyle/>
          <a:p>
            <a:endParaRPr lang="de-DE"/>
          </a:p>
        </p:txBody>
      </p:sp>
      <p:sp>
        <p:nvSpPr>
          <p:cNvPr id="2054" name="Line 54"/>
          <p:cNvSpPr>
            <a:spLocks noChangeShapeType="1"/>
          </p:cNvSpPr>
          <p:nvPr/>
        </p:nvSpPr>
        <p:spPr bwMode="auto">
          <a:xfrm>
            <a:off x="1332583" y="1403794"/>
            <a:ext cx="29594705" cy="0"/>
          </a:xfrm>
          <a:prstGeom prst="line">
            <a:avLst/>
          </a:prstGeom>
          <a:noFill/>
          <a:ln w="9525">
            <a:solidFill>
              <a:schemeClr val="tx1"/>
            </a:solidFill>
            <a:round/>
            <a:headEnd/>
            <a:tailEnd/>
          </a:ln>
        </p:spPr>
        <p:txBody>
          <a:bodyPr wrap="none" lIns="97182" tIns="48591" rIns="97182" bIns="48591" anchor="ctr"/>
          <a:lstStyle/>
          <a:p>
            <a:pPr algn="ctr"/>
            <a:endParaRPr lang="de-DE" dirty="0"/>
          </a:p>
        </p:txBody>
      </p:sp>
      <p:sp>
        <p:nvSpPr>
          <p:cNvPr id="2056" name="Text Box 71"/>
          <p:cNvSpPr txBox="1">
            <a:spLocks noChangeArrowheads="1"/>
          </p:cNvSpPr>
          <p:nvPr/>
        </p:nvSpPr>
        <p:spPr bwMode="auto">
          <a:xfrm>
            <a:off x="2109275" y="34672437"/>
            <a:ext cx="4366786" cy="464989"/>
          </a:xfrm>
          <a:prstGeom prst="rect">
            <a:avLst/>
          </a:prstGeom>
          <a:noFill/>
          <a:ln w="9525">
            <a:noFill/>
            <a:miter lim="800000"/>
            <a:headEnd/>
            <a:tailEnd/>
          </a:ln>
        </p:spPr>
        <p:txBody>
          <a:bodyPr lIns="94726" tIns="47366" rIns="94726" bIns="47366">
            <a:spAutoFit/>
          </a:bodyPr>
          <a:lstStyle/>
          <a:p>
            <a:pPr defTabSz="947738" eaLnBrk="0" hangingPunct="0">
              <a:spcBef>
                <a:spcPct val="50000"/>
              </a:spcBef>
            </a:pPr>
            <a:endParaRPr lang="de-DE"/>
          </a:p>
        </p:txBody>
      </p:sp>
      <p:pic>
        <p:nvPicPr>
          <p:cNvPr id="2057" name="Picture 74" descr="w7x"/>
          <p:cNvPicPr>
            <a:picLocks noChangeAspect="1" noChangeArrowheads="1"/>
          </p:cNvPicPr>
          <p:nvPr/>
        </p:nvPicPr>
        <p:blipFill>
          <a:blip r:embed="rId3" cstate="print"/>
          <a:srcRect/>
          <a:stretch>
            <a:fillRect/>
          </a:stretch>
        </p:blipFill>
        <p:spPr bwMode="auto">
          <a:xfrm>
            <a:off x="28274401" y="1666082"/>
            <a:ext cx="2767073" cy="2891541"/>
          </a:xfrm>
          <a:prstGeom prst="rect">
            <a:avLst/>
          </a:prstGeom>
          <a:noFill/>
          <a:ln w="9525">
            <a:noFill/>
            <a:miter lim="800000"/>
            <a:headEnd/>
            <a:tailEnd/>
          </a:ln>
        </p:spPr>
      </p:pic>
      <p:pic>
        <p:nvPicPr>
          <p:cNvPr id="2058" name="Picture 75" descr="IPP-Logo 90°"/>
          <p:cNvPicPr>
            <a:picLocks noChangeAspect="1" noChangeArrowheads="1"/>
          </p:cNvPicPr>
          <p:nvPr/>
        </p:nvPicPr>
        <p:blipFill>
          <a:blip r:embed="rId4" cstate="print"/>
          <a:srcRect/>
          <a:stretch>
            <a:fillRect/>
          </a:stretch>
        </p:blipFill>
        <p:spPr bwMode="auto">
          <a:xfrm>
            <a:off x="1332213" y="1721495"/>
            <a:ext cx="2655895" cy="2893171"/>
          </a:xfrm>
          <a:prstGeom prst="rect">
            <a:avLst/>
          </a:prstGeom>
          <a:noFill/>
          <a:ln w="9525">
            <a:noFill/>
            <a:miter lim="800000"/>
            <a:headEnd/>
            <a:tailEnd/>
          </a:ln>
        </p:spPr>
      </p:pic>
      <p:sp>
        <p:nvSpPr>
          <p:cNvPr id="2059" name="Text Box 86"/>
          <p:cNvSpPr txBox="1">
            <a:spLocks noChangeArrowheads="1"/>
          </p:cNvSpPr>
          <p:nvPr/>
        </p:nvSpPr>
        <p:spPr bwMode="auto">
          <a:xfrm>
            <a:off x="1332583" y="5868000"/>
            <a:ext cx="29594705" cy="3903924"/>
          </a:xfrm>
          <a:prstGeom prst="rect">
            <a:avLst/>
          </a:prstGeom>
          <a:noFill/>
          <a:ln w="9525">
            <a:noFill/>
            <a:miter lim="800000"/>
            <a:headEnd/>
            <a:tailEnd/>
          </a:ln>
        </p:spPr>
        <p:txBody>
          <a:bodyPr lIns="94749" tIns="47374" rIns="94749" bIns="47374">
            <a:spAutoFit/>
          </a:bodyPr>
          <a:lstStyle/>
          <a:p>
            <a:pPr algn="ctr" defTabSz="946150" eaLnBrk="0" hangingPunct="0">
              <a:spcBef>
                <a:spcPts val="1800"/>
              </a:spcBef>
            </a:pPr>
            <a:r>
              <a:rPr lang="en-GB" sz="4100" b="1" u="sng" dirty="0">
                <a:solidFill>
                  <a:srgbClr val="800000"/>
                </a:solidFill>
                <a:latin typeface="Arial" charset="0"/>
              </a:rPr>
              <a:t>Abstract</a:t>
            </a:r>
          </a:p>
          <a:p>
            <a:pPr algn="just" defTabSz="946150" eaLnBrk="0" hangingPunct="0">
              <a:spcBef>
                <a:spcPts val="1800"/>
              </a:spcBef>
            </a:pPr>
            <a:r>
              <a:rPr lang="en-GB" sz="3700" dirty="0">
                <a:latin typeface="Arial" charset="0"/>
              </a:rPr>
              <a:t>Welding is one of the most important processes during the assembly of </a:t>
            </a:r>
            <a:r>
              <a:rPr lang="en-GB" sz="3700" dirty="0" err="1">
                <a:latin typeface="Arial" charset="0"/>
              </a:rPr>
              <a:t>Wendelstein</a:t>
            </a:r>
            <a:r>
              <a:rPr lang="en-GB" sz="3700" dirty="0">
                <a:latin typeface="Arial" charset="0"/>
              </a:rPr>
              <a:t> 7-X. Many weld seams are essential for the functionality of the experiment. The different weld testing methods assure the weld quality and are similarly the base for the detection and correction of defects. The main test methods are visual testing (VT), </a:t>
            </a:r>
            <a:r>
              <a:rPr lang="en-GB" sz="3700" dirty="0" err="1">
                <a:latin typeface="Arial" charset="0"/>
              </a:rPr>
              <a:t>penetrant</a:t>
            </a:r>
            <a:r>
              <a:rPr lang="en-GB" sz="3700" dirty="0">
                <a:latin typeface="Arial" charset="0"/>
              </a:rPr>
              <a:t> testing </a:t>
            </a:r>
            <a:r>
              <a:rPr lang="en-GB" sz="3700" dirty="0" smtClean="0">
                <a:latin typeface="Arial" charset="0"/>
              </a:rPr>
              <a:t>(</a:t>
            </a:r>
            <a:r>
              <a:rPr lang="en-GB" sz="3700" dirty="0">
                <a:latin typeface="Arial" charset="0"/>
              </a:rPr>
              <a:t>PT), </a:t>
            </a:r>
            <a:r>
              <a:rPr lang="en-GB" sz="3700" dirty="0" smtClean="0">
                <a:latin typeface="Arial" charset="0"/>
              </a:rPr>
              <a:t>radiographic </a:t>
            </a:r>
            <a:r>
              <a:rPr lang="en-GB" sz="3700" dirty="0">
                <a:latin typeface="Arial" charset="0"/>
              </a:rPr>
              <a:t>testing (RT), ultrasonic testing (UT), leak testing (LT), permeability testing and </a:t>
            </a:r>
            <a:r>
              <a:rPr lang="en-GB" sz="3700" dirty="0" smtClean="0">
                <a:latin typeface="Arial" charset="0"/>
              </a:rPr>
              <a:t>macros. </a:t>
            </a:r>
            <a:r>
              <a:rPr lang="en-GB" sz="3700" dirty="0">
                <a:latin typeface="Arial" charset="0"/>
              </a:rPr>
              <a:t>For the application of the different test methods a test-appropriate design is necessary. The use of the different test methods requires trained and experienced staff, suitable test equipments, and well proven test instructions</a:t>
            </a:r>
            <a:r>
              <a:rPr lang="en-GB" sz="3700" dirty="0" smtClean="0">
                <a:latin typeface="Arial" charset="0"/>
              </a:rPr>
              <a:t>.	</a:t>
            </a:r>
            <a:r>
              <a:rPr lang="de-DE" sz="3600" b="1" dirty="0" smtClean="0">
                <a:solidFill>
                  <a:srgbClr val="002060"/>
                </a:solidFill>
                <a:latin typeface="Arial" charset="0"/>
              </a:rPr>
              <a:t>(</a:t>
            </a:r>
            <a:r>
              <a:rPr lang="de-DE" sz="3600" b="1" dirty="0">
                <a:solidFill>
                  <a:srgbClr val="002060"/>
                </a:solidFill>
                <a:latin typeface="Arial" charset="0"/>
                <a:sym typeface="Wingdings" pitchFamily="2" charset="2"/>
              </a:rPr>
              <a:t> </a:t>
            </a:r>
            <a:r>
              <a:rPr lang="de-DE" sz="3600" b="1" dirty="0" err="1">
                <a:solidFill>
                  <a:srgbClr val="002060"/>
                </a:solidFill>
                <a:latin typeface="Arial" charset="0"/>
                <a:sym typeface="Wingdings" pitchFamily="2" charset="2"/>
              </a:rPr>
              <a:t>see</a:t>
            </a:r>
            <a:r>
              <a:rPr lang="de-DE" sz="3600" b="1" dirty="0">
                <a:solidFill>
                  <a:srgbClr val="002060"/>
                </a:solidFill>
                <a:latin typeface="Arial" charset="0"/>
                <a:sym typeface="Wingdings" pitchFamily="2" charset="2"/>
              </a:rPr>
              <a:t> P3-66)</a:t>
            </a:r>
            <a:endParaRPr lang="en-GB" sz="3700" dirty="0">
              <a:latin typeface="Arial" charset="0"/>
            </a:endParaRPr>
          </a:p>
        </p:txBody>
      </p:sp>
      <p:sp>
        <p:nvSpPr>
          <p:cNvPr id="2060" name="Text Box 87"/>
          <p:cNvSpPr txBox="1">
            <a:spLocks noChangeArrowheads="1"/>
          </p:cNvSpPr>
          <p:nvPr/>
        </p:nvSpPr>
        <p:spPr bwMode="auto">
          <a:xfrm>
            <a:off x="14116396" y="10407600"/>
            <a:ext cx="4272595" cy="1392827"/>
          </a:xfrm>
          <a:prstGeom prst="rect">
            <a:avLst/>
          </a:prstGeom>
          <a:noFill/>
          <a:ln w="9525">
            <a:noFill/>
            <a:miter lim="800000"/>
            <a:headEnd/>
            <a:tailEnd/>
          </a:ln>
        </p:spPr>
        <p:txBody>
          <a:bodyPr lIns="94749" tIns="47374" rIns="94749" bIns="47374">
            <a:spAutoFit/>
          </a:bodyPr>
          <a:lstStyle/>
          <a:p>
            <a:pPr algn="ctr" defTabSz="946150" eaLnBrk="0" hangingPunct="0">
              <a:spcBef>
                <a:spcPct val="50000"/>
              </a:spcBef>
            </a:pPr>
            <a:r>
              <a:rPr lang="de-DE" sz="4100" b="1" u="sng" dirty="0" err="1">
                <a:solidFill>
                  <a:srgbClr val="800000"/>
                </a:solidFill>
                <a:latin typeface="Arial" charset="0"/>
              </a:rPr>
              <a:t>Cryostat</a:t>
            </a:r>
            <a:r>
              <a:rPr lang="de-DE" sz="4100" b="1" u="sng" dirty="0">
                <a:solidFill>
                  <a:srgbClr val="800000"/>
                </a:solidFill>
                <a:latin typeface="Arial" charset="0"/>
              </a:rPr>
              <a:t> </a:t>
            </a:r>
            <a:r>
              <a:rPr lang="de-DE" sz="4100" b="1" u="sng" dirty="0" err="1">
                <a:solidFill>
                  <a:srgbClr val="800000"/>
                </a:solidFill>
                <a:latin typeface="Arial" charset="0"/>
              </a:rPr>
              <a:t>welds</a:t>
            </a:r>
            <a:r>
              <a:rPr lang="de-DE" sz="4100" b="1" dirty="0">
                <a:solidFill>
                  <a:srgbClr val="800000"/>
                </a:solidFill>
                <a:latin typeface="Arial" charset="0"/>
              </a:rPr>
              <a:t> 			</a:t>
            </a:r>
            <a:endParaRPr lang="en-GB" sz="4100" b="1" dirty="0">
              <a:solidFill>
                <a:srgbClr val="800000"/>
              </a:solidFill>
              <a:latin typeface="Arial" charset="0"/>
            </a:endParaRPr>
          </a:p>
        </p:txBody>
      </p:sp>
      <p:sp>
        <p:nvSpPr>
          <p:cNvPr id="2061" name="Rectangle 200"/>
          <p:cNvSpPr>
            <a:spLocks noChangeArrowheads="1"/>
          </p:cNvSpPr>
          <p:nvPr/>
        </p:nvSpPr>
        <p:spPr bwMode="auto">
          <a:xfrm>
            <a:off x="2" y="28100652"/>
            <a:ext cx="191413" cy="508755"/>
          </a:xfrm>
          <a:prstGeom prst="rect">
            <a:avLst/>
          </a:prstGeom>
          <a:noFill/>
          <a:ln w="9525">
            <a:noFill/>
            <a:miter lim="800000"/>
            <a:headEnd/>
            <a:tailEnd/>
          </a:ln>
        </p:spPr>
        <p:txBody>
          <a:bodyPr wrap="none" lIns="94749" tIns="47374" rIns="94749" bIns="47374" anchor="ctr">
            <a:spAutoFit/>
          </a:bodyPr>
          <a:lstStyle/>
          <a:p>
            <a:pPr defTabSz="946150" eaLnBrk="0" hangingPunct="0"/>
            <a:endParaRPr lang="de-DE" sz="2600"/>
          </a:p>
        </p:txBody>
      </p:sp>
      <p:sp>
        <p:nvSpPr>
          <p:cNvPr id="2062" name="Rectangle 246"/>
          <p:cNvSpPr>
            <a:spLocks noChangeArrowheads="1"/>
          </p:cNvSpPr>
          <p:nvPr/>
        </p:nvSpPr>
        <p:spPr bwMode="auto">
          <a:xfrm>
            <a:off x="13129700" y="22172832"/>
            <a:ext cx="196327" cy="479694"/>
          </a:xfrm>
          <a:prstGeom prst="rect">
            <a:avLst/>
          </a:prstGeom>
          <a:noFill/>
          <a:ln w="9525">
            <a:noFill/>
            <a:miter lim="800000"/>
            <a:headEnd/>
            <a:tailEnd/>
          </a:ln>
        </p:spPr>
        <p:txBody>
          <a:bodyPr wrap="none" lIns="97182" tIns="48591" rIns="97182" bIns="48591">
            <a:spAutoFit/>
          </a:bodyPr>
          <a:lstStyle/>
          <a:p>
            <a:pPr eaLnBrk="0" hangingPunct="0"/>
            <a:endParaRPr lang="de-DE"/>
          </a:p>
        </p:txBody>
      </p:sp>
      <p:sp>
        <p:nvSpPr>
          <p:cNvPr id="2063" name="Rectangle 248"/>
          <p:cNvSpPr>
            <a:spLocks noChangeArrowheads="1"/>
          </p:cNvSpPr>
          <p:nvPr/>
        </p:nvSpPr>
        <p:spPr bwMode="auto">
          <a:xfrm>
            <a:off x="13129700" y="22172832"/>
            <a:ext cx="196327" cy="479694"/>
          </a:xfrm>
          <a:prstGeom prst="rect">
            <a:avLst/>
          </a:prstGeom>
          <a:noFill/>
          <a:ln w="9525">
            <a:noFill/>
            <a:miter lim="800000"/>
            <a:headEnd/>
            <a:tailEnd/>
          </a:ln>
        </p:spPr>
        <p:txBody>
          <a:bodyPr wrap="none" lIns="97182" tIns="48591" rIns="97182" bIns="48591">
            <a:spAutoFit/>
          </a:bodyPr>
          <a:lstStyle/>
          <a:p>
            <a:pPr eaLnBrk="0" hangingPunct="0"/>
            <a:endParaRPr lang="de-DE"/>
          </a:p>
        </p:txBody>
      </p:sp>
      <p:sp>
        <p:nvSpPr>
          <p:cNvPr id="2064" name="Rechteck 69"/>
          <p:cNvSpPr>
            <a:spLocks noChangeArrowheads="1"/>
          </p:cNvSpPr>
          <p:nvPr/>
        </p:nvSpPr>
        <p:spPr bwMode="auto">
          <a:xfrm>
            <a:off x="21279593" y="12844800"/>
            <a:ext cx="9362031" cy="4774977"/>
          </a:xfrm>
          <a:prstGeom prst="rect">
            <a:avLst/>
          </a:prstGeom>
          <a:noFill/>
          <a:ln w="9525">
            <a:noFill/>
            <a:miter lim="800000"/>
            <a:headEnd/>
            <a:tailEnd/>
          </a:ln>
        </p:spPr>
        <p:txBody>
          <a:bodyPr lIns="97182" tIns="48591" rIns="97182" bIns="48591">
            <a:spAutoFit/>
          </a:bodyPr>
          <a:lstStyle/>
          <a:p>
            <a:pPr marL="300038" indent="-300038" defTabSz="946150" eaLnBrk="0" hangingPunct="0">
              <a:buClr>
                <a:srgbClr val="000066"/>
              </a:buClr>
            </a:pPr>
            <a:r>
              <a:rPr lang="en-GB" sz="3700" b="1" u="sng" dirty="0">
                <a:solidFill>
                  <a:srgbClr val="000066"/>
                </a:solidFill>
                <a:latin typeface="Arial" charset="0"/>
              </a:rPr>
              <a:t>Port - Plasma Vessel welds</a:t>
            </a:r>
          </a:p>
          <a:p>
            <a:pPr marL="300038" indent="-300038" defTabSz="946150" eaLnBrk="0" hangingPunct="0">
              <a:buClr>
                <a:srgbClr val="000066"/>
              </a:buClr>
              <a:buFontTx/>
              <a:buChar char="•"/>
            </a:pPr>
            <a:r>
              <a:rPr lang="en-GB" sz="3700" dirty="0">
                <a:latin typeface="Arial" charset="0"/>
              </a:rPr>
              <a:t>HU-weld (not </a:t>
            </a:r>
            <a:r>
              <a:rPr lang="en-GB" sz="3700" dirty="0" smtClean="0">
                <a:latin typeface="Arial" charset="0"/>
              </a:rPr>
              <a:t>full penetrated)</a:t>
            </a:r>
            <a:endParaRPr lang="en-GB" sz="3700" dirty="0">
              <a:latin typeface="Arial" charset="0"/>
            </a:endParaRPr>
          </a:p>
          <a:p>
            <a:pPr marL="300038" indent="-300038" defTabSz="946150" eaLnBrk="0" hangingPunct="0">
              <a:buClr>
                <a:srgbClr val="000066"/>
              </a:buClr>
              <a:buFontTx/>
              <a:buChar char="•"/>
            </a:pPr>
            <a:r>
              <a:rPr lang="en-GB" sz="3700" dirty="0">
                <a:latin typeface="Arial" charset="0"/>
              </a:rPr>
              <a:t>Tests: VT (100%, all passes),</a:t>
            </a:r>
          </a:p>
          <a:p>
            <a:pPr marL="300038" indent="-300038" defTabSz="946150" eaLnBrk="0" hangingPunct="0">
              <a:buClr>
                <a:srgbClr val="000066"/>
              </a:buClr>
            </a:pPr>
            <a:r>
              <a:rPr lang="en-GB" sz="3700" dirty="0">
                <a:latin typeface="Arial" charset="0"/>
              </a:rPr>
              <a:t>	PT (final pass),</a:t>
            </a:r>
          </a:p>
          <a:p>
            <a:pPr marL="300038" indent="-300038" defTabSz="946150" eaLnBrk="0" hangingPunct="0">
              <a:buClr>
                <a:srgbClr val="000066"/>
              </a:buClr>
            </a:pPr>
            <a:r>
              <a:rPr lang="en-GB" sz="3700" dirty="0">
                <a:latin typeface="Arial" charset="0"/>
              </a:rPr>
              <a:t>	permeability testing</a:t>
            </a:r>
          </a:p>
          <a:p>
            <a:pPr marL="300038" indent="-300038" defTabSz="946150" eaLnBrk="0" hangingPunct="0">
              <a:buClr>
                <a:srgbClr val="000066"/>
              </a:buClr>
              <a:buFontTx/>
              <a:buChar char="•"/>
            </a:pPr>
            <a:r>
              <a:rPr lang="en-GB" sz="3700" dirty="0">
                <a:latin typeface="Arial" charset="0"/>
              </a:rPr>
              <a:t>No PT of the </a:t>
            </a:r>
            <a:r>
              <a:rPr lang="en-GB" sz="3700" dirty="0" smtClean="0">
                <a:latin typeface="Arial" charset="0"/>
              </a:rPr>
              <a:t>root because</a:t>
            </a:r>
          </a:p>
          <a:p>
            <a:pPr marL="300038" indent="-300038" defTabSz="946150" eaLnBrk="0" hangingPunct="0">
              <a:buClr>
                <a:srgbClr val="000066"/>
              </a:buClr>
            </a:pPr>
            <a:r>
              <a:rPr lang="en-GB" sz="3700" dirty="0" smtClean="0">
                <a:latin typeface="Arial" charset="0"/>
              </a:rPr>
              <a:t>	of not removable </a:t>
            </a:r>
            <a:r>
              <a:rPr lang="en-GB" sz="3700" dirty="0" err="1">
                <a:latin typeface="Arial" charset="0"/>
              </a:rPr>
              <a:t>penetrant</a:t>
            </a:r>
            <a:endParaRPr lang="en-GB" sz="3700" dirty="0">
              <a:latin typeface="Arial" charset="0"/>
            </a:endParaRPr>
          </a:p>
          <a:p>
            <a:pPr marL="300038" indent="-300038" defTabSz="946150" eaLnBrk="0" hangingPunct="0">
              <a:buClr>
                <a:srgbClr val="000066"/>
              </a:buClr>
            </a:pPr>
            <a:r>
              <a:rPr lang="en-GB" sz="3700" dirty="0">
                <a:latin typeface="Arial" charset="0"/>
              </a:rPr>
              <a:t>	residue</a:t>
            </a:r>
            <a:endParaRPr lang="en-GB" sz="3700" b="1" u="sng" dirty="0">
              <a:solidFill>
                <a:srgbClr val="000066"/>
              </a:solidFill>
              <a:latin typeface="Arial" charset="0"/>
            </a:endParaRPr>
          </a:p>
        </p:txBody>
      </p:sp>
      <p:sp>
        <p:nvSpPr>
          <p:cNvPr id="2065" name="Text Box 86"/>
          <p:cNvSpPr txBox="1">
            <a:spLocks noChangeArrowheads="1"/>
          </p:cNvSpPr>
          <p:nvPr/>
        </p:nvSpPr>
        <p:spPr bwMode="auto">
          <a:xfrm>
            <a:off x="1332583" y="11368800"/>
            <a:ext cx="29594705" cy="1282537"/>
          </a:xfrm>
          <a:prstGeom prst="rect">
            <a:avLst/>
          </a:prstGeom>
          <a:noFill/>
          <a:ln w="9525">
            <a:noFill/>
            <a:miter lim="800000"/>
            <a:headEnd/>
            <a:tailEnd/>
          </a:ln>
        </p:spPr>
        <p:txBody>
          <a:bodyPr lIns="94749" tIns="47374" rIns="94749" bIns="47374">
            <a:spAutoFit/>
          </a:bodyPr>
          <a:lstStyle/>
          <a:p>
            <a:pPr algn="just" defTabSz="946150" eaLnBrk="0" hangingPunct="0">
              <a:spcBef>
                <a:spcPts val="2238"/>
              </a:spcBef>
            </a:pPr>
            <a:r>
              <a:rPr lang="en-GB" sz="3700" dirty="0">
                <a:latin typeface="Arial" charset="0"/>
              </a:rPr>
              <a:t>The cryostat consists of the plasma vessel, the outer vessel with domes and the ports. All components are welded with each other by TIG. The material of all components is 1.4429. The rules and </a:t>
            </a:r>
            <a:r>
              <a:rPr lang="en-GB" sz="3700" dirty="0" smtClean="0">
                <a:latin typeface="Arial" charset="0"/>
              </a:rPr>
              <a:t>standards </a:t>
            </a:r>
            <a:r>
              <a:rPr lang="en-GB" sz="3700" dirty="0">
                <a:latin typeface="Arial" charset="0"/>
              </a:rPr>
              <a:t>for the manufacture and tests are AD2000. 	</a:t>
            </a:r>
            <a:r>
              <a:rPr lang="en-GB" sz="3700" dirty="0" smtClean="0">
                <a:latin typeface="Arial" charset="0"/>
              </a:rPr>
              <a:t>		</a:t>
            </a:r>
            <a:r>
              <a:rPr lang="de-DE" sz="3800" b="1" dirty="0" smtClean="0">
                <a:solidFill>
                  <a:srgbClr val="002060"/>
                </a:solidFill>
                <a:latin typeface="Arial" charset="0"/>
              </a:rPr>
              <a:t>(</a:t>
            </a:r>
            <a:r>
              <a:rPr lang="de-DE" sz="3800" b="1" dirty="0">
                <a:solidFill>
                  <a:srgbClr val="002060"/>
                </a:solidFill>
                <a:latin typeface="Arial" charset="0"/>
                <a:sym typeface="Wingdings" pitchFamily="2" charset="2"/>
              </a:rPr>
              <a:t> </a:t>
            </a:r>
            <a:r>
              <a:rPr lang="de-DE" sz="3800" b="1" dirty="0" err="1">
                <a:solidFill>
                  <a:srgbClr val="002060"/>
                </a:solidFill>
                <a:latin typeface="Arial" charset="0"/>
                <a:sym typeface="Wingdings" pitchFamily="2" charset="2"/>
              </a:rPr>
              <a:t>see</a:t>
            </a:r>
            <a:r>
              <a:rPr lang="de-DE" sz="3800" b="1" dirty="0">
                <a:solidFill>
                  <a:srgbClr val="002060"/>
                </a:solidFill>
                <a:latin typeface="Arial" charset="0"/>
                <a:sym typeface="Wingdings" pitchFamily="2" charset="2"/>
              </a:rPr>
              <a:t> P3-67) </a:t>
            </a:r>
            <a:endParaRPr lang="en-GB" sz="3700" dirty="0">
              <a:solidFill>
                <a:srgbClr val="002060"/>
              </a:solidFill>
              <a:latin typeface="Arial" charset="0"/>
            </a:endParaRPr>
          </a:p>
        </p:txBody>
      </p:sp>
      <p:sp>
        <p:nvSpPr>
          <p:cNvPr id="2066" name="Text Box 87"/>
          <p:cNvSpPr txBox="1">
            <a:spLocks noChangeArrowheads="1"/>
          </p:cNvSpPr>
          <p:nvPr/>
        </p:nvSpPr>
        <p:spPr bwMode="auto">
          <a:xfrm>
            <a:off x="12709698" y="19305724"/>
            <a:ext cx="7629523" cy="1357557"/>
          </a:xfrm>
          <a:prstGeom prst="rect">
            <a:avLst/>
          </a:prstGeom>
          <a:noFill/>
          <a:ln w="9525">
            <a:noFill/>
            <a:miter lim="800000"/>
            <a:headEnd/>
            <a:tailEnd/>
          </a:ln>
        </p:spPr>
        <p:txBody>
          <a:bodyPr lIns="94749" tIns="47374" rIns="94749" bIns="47374">
            <a:spAutoFit/>
          </a:bodyPr>
          <a:lstStyle/>
          <a:p>
            <a:pPr algn="ctr" defTabSz="946150" eaLnBrk="0" hangingPunct="0">
              <a:spcBef>
                <a:spcPct val="50000"/>
              </a:spcBef>
            </a:pPr>
            <a:r>
              <a:rPr lang="de-DE" sz="4100" b="1" u="sng">
                <a:solidFill>
                  <a:srgbClr val="800000"/>
                </a:solidFill>
                <a:latin typeface="Arial" charset="0"/>
              </a:rPr>
              <a:t>Welds in the magnet system</a:t>
            </a:r>
            <a:r>
              <a:rPr lang="de-DE" sz="4100" b="1">
                <a:solidFill>
                  <a:srgbClr val="800000"/>
                </a:solidFill>
                <a:latin typeface="Arial" charset="0"/>
              </a:rPr>
              <a:t>			</a:t>
            </a:r>
            <a:endParaRPr lang="en-GB" sz="4100" b="1">
              <a:solidFill>
                <a:srgbClr val="800000"/>
              </a:solidFill>
              <a:latin typeface="Arial" charset="0"/>
            </a:endParaRPr>
          </a:p>
        </p:txBody>
      </p:sp>
      <p:sp>
        <p:nvSpPr>
          <p:cNvPr id="2067" name="Text Box 87"/>
          <p:cNvSpPr txBox="1">
            <a:spLocks noChangeArrowheads="1"/>
          </p:cNvSpPr>
          <p:nvPr/>
        </p:nvSpPr>
        <p:spPr bwMode="auto">
          <a:xfrm>
            <a:off x="13991321" y="32943600"/>
            <a:ext cx="3815533" cy="1392828"/>
          </a:xfrm>
          <a:prstGeom prst="rect">
            <a:avLst/>
          </a:prstGeom>
          <a:noFill/>
          <a:ln w="9525">
            <a:noFill/>
            <a:miter lim="800000"/>
            <a:headEnd/>
            <a:tailEnd/>
          </a:ln>
        </p:spPr>
        <p:txBody>
          <a:bodyPr lIns="94749" tIns="47374" rIns="94749" bIns="47374">
            <a:spAutoFit/>
          </a:bodyPr>
          <a:lstStyle/>
          <a:p>
            <a:pPr algn="ctr" defTabSz="946150" eaLnBrk="0" hangingPunct="0">
              <a:spcBef>
                <a:spcPct val="50000"/>
              </a:spcBef>
            </a:pPr>
            <a:r>
              <a:rPr lang="de-DE" sz="4100" b="1" u="sng" dirty="0">
                <a:solidFill>
                  <a:srgbClr val="800000"/>
                </a:solidFill>
                <a:latin typeface="Arial" charset="0"/>
              </a:rPr>
              <a:t>Pipe </a:t>
            </a:r>
            <a:r>
              <a:rPr lang="de-DE" sz="4100" b="1" u="sng" dirty="0" err="1">
                <a:solidFill>
                  <a:srgbClr val="800000"/>
                </a:solidFill>
                <a:latin typeface="Arial" charset="0"/>
              </a:rPr>
              <a:t>welds</a:t>
            </a:r>
            <a:r>
              <a:rPr lang="de-DE" sz="4100" b="1" dirty="0">
                <a:solidFill>
                  <a:srgbClr val="800000"/>
                </a:solidFill>
                <a:latin typeface="Arial" charset="0"/>
              </a:rPr>
              <a:t>			</a:t>
            </a:r>
            <a:endParaRPr lang="en-GB" sz="4100" b="1" dirty="0">
              <a:solidFill>
                <a:srgbClr val="800000"/>
              </a:solidFill>
              <a:latin typeface="Arial" charset="0"/>
            </a:endParaRPr>
          </a:p>
        </p:txBody>
      </p:sp>
      <p:sp>
        <p:nvSpPr>
          <p:cNvPr id="27" name="Text Box 103"/>
          <p:cNvSpPr txBox="1">
            <a:spLocks noChangeArrowheads="1"/>
          </p:cNvSpPr>
          <p:nvPr/>
        </p:nvSpPr>
        <p:spPr bwMode="auto">
          <a:xfrm>
            <a:off x="1332134" y="12844800"/>
            <a:ext cx="11016939" cy="5941025"/>
          </a:xfrm>
          <a:prstGeom prst="rect">
            <a:avLst/>
          </a:prstGeom>
          <a:noFill/>
          <a:ln w="9525">
            <a:noFill/>
            <a:miter lim="800000"/>
            <a:headEnd/>
            <a:tailEnd/>
          </a:ln>
          <a:effectLst/>
        </p:spPr>
        <p:txBody>
          <a:bodyPr lIns="94749" tIns="47374" rIns="94749" bIns="47374">
            <a:spAutoFit/>
          </a:bodyPr>
          <a:lstStyle/>
          <a:p>
            <a:pPr marL="300321" indent="-300321" defTabSz="946517" eaLnBrk="0" hangingPunct="0">
              <a:buClr>
                <a:srgbClr val="000066"/>
              </a:buClr>
              <a:defRPr/>
            </a:pPr>
            <a:r>
              <a:rPr lang="en-GB" sz="3700" b="1" u="sng" dirty="0">
                <a:solidFill>
                  <a:srgbClr val="000066"/>
                </a:solidFill>
                <a:latin typeface="Arial" charset="0"/>
              </a:rPr>
              <a:t>Plasma Vessel (PV) and Outer Vessel (OV)</a:t>
            </a:r>
          </a:p>
          <a:p>
            <a:pPr marL="300321" indent="-300321" defTabSz="946517" eaLnBrk="0" hangingPunct="0">
              <a:buClr>
                <a:srgbClr val="000066"/>
              </a:buClr>
              <a:buFontTx/>
              <a:buChar char="•"/>
              <a:defRPr/>
            </a:pPr>
            <a:r>
              <a:rPr lang="en-GB" sz="3700" dirty="0">
                <a:latin typeface="Arial" pitchFamily="34" charset="0"/>
              </a:rPr>
              <a:t>Wall thickness 17mm  (PV), 25 mm (OV)</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Full penetrated welds</a:t>
            </a:r>
          </a:p>
          <a:p>
            <a:pPr marL="300321" indent="-300321" defTabSz="946517" eaLnBrk="0" hangingPunct="0">
              <a:buClr>
                <a:srgbClr val="000066"/>
              </a:buClr>
              <a:buFontTx/>
              <a:buChar char="•"/>
              <a:defRPr/>
            </a:pPr>
            <a:r>
              <a:rPr lang="en-GB" sz="3700" dirty="0">
                <a:latin typeface="Arial" pitchFamily="34" charset="0"/>
              </a:rPr>
              <a:t>Tests: VT (100%, all passes), PT (100%, root and final pass), RT (100%, if </a:t>
            </a:r>
            <a:r>
              <a:rPr lang="en-GB" sz="3700" dirty="0" smtClean="0">
                <a:latin typeface="Arial" pitchFamily="34" charset="0"/>
              </a:rPr>
              <a:t>accessible), </a:t>
            </a:r>
            <a:r>
              <a:rPr lang="en-GB" sz="3700" dirty="0">
                <a:latin typeface="Arial" pitchFamily="34" charset="0"/>
              </a:rPr>
              <a:t>UT (100%, if accessible), LT (100%), permeability testing (10%)</a:t>
            </a:r>
          </a:p>
          <a:p>
            <a:pPr marL="300321" indent="-300321" defTabSz="946517" eaLnBrk="0" hangingPunct="0">
              <a:buClr>
                <a:srgbClr val="000066"/>
              </a:buClr>
              <a:buFontTx/>
              <a:buChar char="•"/>
              <a:defRPr/>
            </a:pPr>
            <a:r>
              <a:rPr lang="en-GB" sz="3700" dirty="0" smtClean="0">
                <a:latin typeface="Arial" pitchFamily="34" charset="0"/>
              </a:rPr>
              <a:t>Removing of </a:t>
            </a:r>
            <a:r>
              <a:rPr lang="en-GB" sz="3700" dirty="0">
                <a:latin typeface="Arial" pitchFamily="34" charset="0"/>
              </a:rPr>
              <a:t>the </a:t>
            </a:r>
            <a:r>
              <a:rPr lang="en-GB" sz="3700" dirty="0" err="1">
                <a:latin typeface="Arial" pitchFamily="34" charset="0"/>
              </a:rPr>
              <a:t>penetrant</a:t>
            </a:r>
            <a:r>
              <a:rPr lang="en-GB" sz="3700" dirty="0">
                <a:latin typeface="Arial" pitchFamily="34" charset="0"/>
              </a:rPr>
              <a:t> residue is possible and necessary</a:t>
            </a:r>
          </a:p>
          <a:p>
            <a:pPr marL="300321" indent="-300321" defTabSz="946517" eaLnBrk="0" hangingPunct="0">
              <a:buClr>
                <a:srgbClr val="000066"/>
              </a:buClr>
              <a:buFontTx/>
              <a:buChar char="•"/>
              <a:defRPr/>
            </a:pPr>
            <a:r>
              <a:rPr lang="en-GB" sz="3700" dirty="0">
                <a:latin typeface="Arial" pitchFamily="34" charset="0"/>
              </a:rPr>
              <a:t>UT with DAC method by an expert inspector of MAN for austenitic welds</a:t>
            </a:r>
          </a:p>
        </p:txBody>
      </p:sp>
      <p:sp>
        <p:nvSpPr>
          <p:cNvPr id="2069" name="Text Box 103"/>
          <p:cNvSpPr txBox="1">
            <a:spLocks noChangeArrowheads="1"/>
          </p:cNvSpPr>
          <p:nvPr/>
        </p:nvSpPr>
        <p:spPr bwMode="auto">
          <a:xfrm>
            <a:off x="12694256" y="12844800"/>
            <a:ext cx="8699602" cy="6525309"/>
          </a:xfrm>
          <a:prstGeom prst="rect">
            <a:avLst/>
          </a:prstGeom>
          <a:noFill/>
          <a:ln w="9525">
            <a:noFill/>
            <a:miter lim="800000"/>
            <a:headEnd/>
            <a:tailEnd/>
          </a:ln>
        </p:spPr>
        <p:txBody>
          <a:bodyPr lIns="94749" tIns="47374" rIns="94749" bIns="47374">
            <a:spAutoFit/>
          </a:bodyPr>
          <a:lstStyle/>
          <a:p>
            <a:pPr marL="300038" indent="-300038" defTabSz="946150" eaLnBrk="0" hangingPunct="0">
              <a:buClr>
                <a:srgbClr val="000066"/>
              </a:buClr>
            </a:pPr>
            <a:r>
              <a:rPr lang="en-GB" sz="3700" b="1" u="sng" dirty="0">
                <a:solidFill>
                  <a:srgbClr val="000066"/>
                </a:solidFill>
                <a:latin typeface="Arial" charset="0"/>
              </a:rPr>
              <a:t>Dome – Outer Vessel welds</a:t>
            </a:r>
          </a:p>
          <a:p>
            <a:pPr marL="300038" indent="-300038" defTabSz="946150" eaLnBrk="0" hangingPunct="0">
              <a:buClr>
                <a:srgbClr val="000066"/>
              </a:buClr>
              <a:buFontTx/>
              <a:buChar char="•"/>
            </a:pPr>
            <a:r>
              <a:rPr lang="en-GB" sz="3700" dirty="0">
                <a:latin typeface="Arial" charset="0"/>
              </a:rPr>
              <a:t>Domes which are located in the separation plane between lower and upper shell have to be welded during assembly</a:t>
            </a:r>
          </a:p>
          <a:p>
            <a:pPr marL="300038" indent="-300038" defTabSz="946150" eaLnBrk="0" hangingPunct="0">
              <a:buClr>
                <a:srgbClr val="000066"/>
              </a:buClr>
              <a:buFontTx/>
              <a:buChar char="•"/>
            </a:pPr>
            <a:r>
              <a:rPr lang="en-GB" sz="3700" dirty="0">
                <a:latin typeface="Arial" charset="0"/>
              </a:rPr>
              <a:t>Not full penetrated welds</a:t>
            </a:r>
          </a:p>
          <a:p>
            <a:pPr marL="300038" indent="-300038" defTabSz="946150" eaLnBrk="0" hangingPunct="0">
              <a:buClr>
                <a:srgbClr val="000066"/>
              </a:buClr>
              <a:buFontTx/>
              <a:buChar char="•"/>
            </a:pPr>
            <a:r>
              <a:rPr lang="en-GB" sz="3700" dirty="0">
                <a:latin typeface="Arial" charset="0"/>
              </a:rPr>
              <a:t>Tests: VT (100%, all passes), PT (100</a:t>
            </a:r>
            <a:r>
              <a:rPr lang="en-GB" sz="3700" dirty="0" smtClean="0">
                <a:latin typeface="Arial" charset="0"/>
              </a:rPr>
              <a:t>%, </a:t>
            </a:r>
            <a:r>
              <a:rPr lang="en-GB" sz="3700" dirty="0">
                <a:latin typeface="Arial" charset="0"/>
              </a:rPr>
              <a:t>final pass), UT (if accessible, limited significance), permeability testing</a:t>
            </a:r>
          </a:p>
          <a:p>
            <a:pPr marL="300038" indent="-300038" defTabSz="946150" eaLnBrk="0" hangingPunct="0">
              <a:buClr>
                <a:srgbClr val="000066"/>
              </a:buClr>
              <a:buFontTx/>
              <a:buChar char="•"/>
            </a:pPr>
            <a:endParaRPr lang="en-GB" sz="3700" dirty="0">
              <a:latin typeface="Arial" charset="0"/>
            </a:endParaRPr>
          </a:p>
        </p:txBody>
      </p:sp>
      <p:pic>
        <p:nvPicPr>
          <p:cNvPr id="2070" name="Picture 27"/>
          <p:cNvPicPr>
            <a:picLocks noChangeAspect="1" noChangeArrowheads="1"/>
          </p:cNvPicPr>
          <p:nvPr/>
        </p:nvPicPr>
        <p:blipFill>
          <a:blip r:embed="rId5" cstate="print"/>
          <a:srcRect/>
          <a:stretch>
            <a:fillRect/>
          </a:stretch>
        </p:blipFill>
        <p:spPr bwMode="auto">
          <a:xfrm>
            <a:off x="27434477" y="14767200"/>
            <a:ext cx="3491267" cy="3399801"/>
          </a:xfrm>
          <a:prstGeom prst="rect">
            <a:avLst/>
          </a:prstGeom>
          <a:noFill/>
          <a:ln w="9525">
            <a:noFill/>
            <a:miter lim="800000"/>
            <a:headEnd/>
            <a:tailEnd/>
          </a:ln>
        </p:spPr>
      </p:pic>
      <p:sp>
        <p:nvSpPr>
          <p:cNvPr id="2071" name="Text Box 385"/>
          <p:cNvSpPr txBox="1">
            <a:spLocks noChangeArrowheads="1"/>
          </p:cNvSpPr>
          <p:nvPr/>
        </p:nvSpPr>
        <p:spPr bwMode="auto">
          <a:xfrm>
            <a:off x="27400505" y="18165600"/>
            <a:ext cx="3960221" cy="540338"/>
          </a:xfrm>
          <a:prstGeom prst="rect">
            <a:avLst/>
          </a:prstGeom>
          <a:noFill/>
          <a:ln w="9525">
            <a:noFill/>
            <a:miter lim="800000"/>
            <a:headEnd/>
            <a:tailEnd/>
          </a:ln>
        </p:spPr>
        <p:txBody>
          <a:bodyPr wrap="square" lIns="94749" tIns="47374" rIns="94749" bIns="47374">
            <a:spAutoFit/>
          </a:bodyPr>
          <a:lstStyle/>
          <a:p>
            <a:pPr defTabSz="946150" eaLnBrk="0" hangingPunct="0">
              <a:spcBef>
                <a:spcPct val="50000"/>
              </a:spcBef>
            </a:pPr>
            <a:r>
              <a:rPr lang="en-GB" sz="2800" b="1" dirty="0" smtClean="0">
                <a:latin typeface="Arial" charset="0"/>
              </a:rPr>
              <a:t>Macro of a HU-weld</a:t>
            </a:r>
            <a:endParaRPr lang="en-GB" sz="2800" b="1" dirty="0">
              <a:latin typeface="Arial" charset="0"/>
            </a:endParaRPr>
          </a:p>
        </p:txBody>
      </p:sp>
      <p:sp>
        <p:nvSpPr>
          <p:cNvPr id="2072" name="Textfeld 31"/>
          <p:cNvSpPr txBox="1">
            <a:spLocks noChangeArrowheads="1"/>
          </p:cNvSpPr>
          <p:nvPr/>
        </p:nvSpPr>
        <p:spPr bwMode="auto">
          <a:xfrm>
            <a:off x="29703365" y="16868022"/>
            <a:ext cx="608385" cy="467463"/>
          </a:xfrm>
          <a:prstGeom prst="rect">
            <a:avLst/>
          </a:prstGeom>
          <a:noFill/>
          <a:ln w="9525">
            <a:noFill/>
            <a:miter lim="800000"/>
            <a:headEnd/>
            <a:tailEnd/>
          </a:ln>
        </p:spPr>
        <p:txBody>
          <a:bodyPr lIns="97182" tIns="48591" rIns="97182" bIns="48591">
            <a:spAutoFit/>
          </a:bodyPr>
          <a:lstStyle/>
          <a:p>
            <a:pPr eaLnBrk="0" hangingPunct="0"/>
            <a:r>
              <a:rPr lang="de-DE" dirty="0">
                <a:latin typeface="Arial" pitchFamily="34" charset="0"/>
                <a:cs typeface="Arial" pitchFamily="34" charset="0"/>
              </a:rPr>
              <a:t>PV</a:t>
            </a:r>
          </a:p>
        </p:txBody>
      </p:sp>
      <p:sp>
        <p:nvSpPr>
          <p:cNvPr id="2073" name="Textfeld 32"/>
          <p:cNvSpPr txBox="1">
            <a:spLocks noChangeArrowheads="1"/>
          </p:cNvSpPr>
          <p:nvPr/>
        </p:nvSpPr>
        <p:spPr bwMode="auto">
          <a:xfrm>
            <a:off x="28047180" y="16868022"/>
            <a:ext cx="840004" cy="467463"/>
          </a:xfrm>
          <a:prstGeom prst="rect">
            <a:avLst/>
          </a:prstGeom>
          <a:noFill/>
          <a:ln w="9525">
            <a:noFill/>
            <a:miter lim="800000"/>
            <a:headEnd/>
            <a:tailEnd/>
          </a:ln>
        </p:spPr>
        <p:txBody>
          <a:bodyPr lIns="97182" tIns="48591" rIns="97182" bIns="48591">
            <a:spAutoFit/>
          </a:bodyPr>
          <a:lstStyle/>
          <a:p>
            <a:pPr eaLnBrk="0" hangingPunct="0"/>
            <a:r>
              <a:rPr lang="de-DE" dirty="0">
                <a:latin typeface="Arial" pitchFamily="34" charset="0"/>
                <a:cs typeface="Arial" pitchFamily="34" charset="0"/>
              </a:rPr>
              <a:t>Port</a:t>
            </a:r>
          </a:p>
        </p:txBody>
      </p:sp>
      <p:sp>
        <p:nvSpPr>
          <p:cNvPr id="34" name="Text Box 103"/>
          <p:cNvSpPr txBox="1">
            <a:spLocks noChangeArrowheads="1"/>
          </p:cNvSpPr>
          <p:nvPr/>
        </p:nvSpPr>
        <p:spPr bwMode="auto">
          <a:xfrm>
            <a:off x="1332133" y="20193167"/>
            <a:ext cx="15600239" cy="7693880"/>
          </a:xfrm>
          <a:prstGeom prst="rect">
            <a:avLst/>
          </a:prstGeom>
          <a:noFill/>
          <a:ln w="9525">
            <a:noFill/>
            <a:miter lim="800000"/>
            <a:headEnd/>
            <a:tailEnd/>
          </a:ln>
          <a:effectLst/>
        </p:spPr>
        <p:txBody>
          <a:bodyPr lIns="94749" tIns="47374" rIns="94749" bIns="47374">
            <a:spAutoFit/>
          </a:bodyPr>
          <a:lstStyle/>
          <a:p>
            <a:pPr marL="300321" indent="-300321" defTabSz="946517" eaLnBrk="0" hangingPunct="0">
              <a:buClr>
                <a:srgbClr val="000066"/>
              </a:buClr>
              <a:defRPr/>
            </a:pPr>
            <a:r>
              <a:rPr lang="en-GB" sz="3700" b="1" u="sng" dirty="0">
                <a:solidFill>
                  <a:srgbClr val="000066"/>
                </a:solidFill>
                <a:latin typeface="Arial" charset="0"/>
              </a:rPr>
              <a:t>Lateral Support Elements (LSE)</a:t>
            </a:r>
          </a:p>
          <a:p>
            <a:pPr marL="300321" indent="-300321" defTabSz="946517" eaLnBrk="0" hangingPunct="0">
              <a:buClr>
                <a:srgbClr val="000066"/>
              </a:buClr>
              <a:buFontTx/>
              <a:buChar char="•"/>
              <a:defRPr/>
            </a:pPr>
            <a:r>
              <a:rPr lang="en-GB" sz="3700" dirty="0">
                <a:latin typeface="Arial" pitchFamily="34" charset="0"/>
              </a:rPr>
              <a:t>Welded connection of the	non-planar </a:t>
            </a:r>
            <a:r>
              <a:rPr lang="en-GB" sz="3700" dirty="0" smtClean="0">
                <a:latin typeface="Arial" pitchFamily="34" charset="0"/>
              </a:rPr>
              <a:t>coils</a:t>
            </a:r>
            <a:endParaRPr lang="en-GB" sz="3700" dirty="0">
              <a:latin typeface="Arial" pitchFamily="34" charset="0"/>
            </a:endParaRP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Weld seam between 1.3960 (coil casing) and </a:t>
            </a:r>
            <a:r>
              <a:rPr lang="en-GB" sz="3700" dirty="0" smtClean="0">
                <a:latin typeface="Arial" pitchFamily="34" charset="0"/>
              </a:rPr>
              <a:t>1.4429 </a:t>
            </a:r>
            <a:r>
              <a:rPr lang="en-GB" sz="3700" dirty="0">
                <a:latin typeface="Arial" pitchFamily="34" charset="0"/>
              </a:rPr>
              <a:t>(LSE)</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MAG welding process (few heat, low weld </a:t>
            </a:r>
            <a:r>
              <a:rPr lang="en-GB" sz="3700" dirty="0" smtClean="0">
                <a:latin typeface="Arial" pitchFamily="34" charset="0"/>
              </a:rPr>
              <a:t>distortion</a:t>
            </a:r>
            <a:r>
              <a:rPr lang="en-GB" sz="3700" dirty="0">
                <a:latin typeface="Arial" pitchFamily="34" charset="0"/>
              </a:rPr>
              <a:t>)</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Typical casting defects can open by the </a:t>
            </a:r>
            <a:r>
              <a:rPr lang="en-GB" sz="3700" dirty="0" smtClean="0">
                <a:latin typeface="Arial" pitchFamily="34" charset="0"/>
              </a:rPr>
              <a:t>heat </a:t>
            </a:r>
            <a:r>
              <a:rPr lang="en-GB" sz="3700" dirty="0">
                <a:latin typeface="Arial" pitchFamily="34" charset="0"/>
              </a:rPr>
              <a:t>influence of the welding</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Tests: VT (100%, all passes), PT (100%, final pass)</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Evaluation: limits of crack	lengths on the base of calculations</a:t>
            </a: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Results: all 50 LSE welded;</a:t>
            </a:r>
          </a:p>
          <a:p>
            <a:pPr marL="300321" lvl="7" indent="-300321" defTabSz="946517" eaLnBrk="0" fontAlgn="base" hangingPunct="0">
              <a:spcBef>
                <a:spcPct val="0"/>
              </a:spcBef>
              <a:spcAft>
                <a:spcPct val="0"/>
              </a:spcAft>
              <a:buClr>
                <a:srgbClr val="000066"/>
              </a:buClr>
              <a:defRPr/>
            </a:pPr>
            <a:r>
              <a:rPr lang="en-GB" sz="3700" dirty="0">
                <a:latin typeface="Arial" pitchFamily="34" charset="0"/>
              </a:rPr>
              <a:t>	most imperfections resulted</a:t>
            </a:r>
          </a:p>
          <a:p>
            <a:pPr marL="300321" lvl="7" indent="-300321" defTabSz="946517" eaLnBrk="0" fontAlgn="base" hangingPunct="0">
              <a:spcBef>
                <a:spcPct val="0"/>
              </a:spcBef>
              <a:spcAft>
                <a:spcPct val="0"/>
              </a:spcAft>
              <a:buClr>
                <a:srgbClr val="000066"/>
              </a:buClr>
              <a:defRPr/>
            </a:pPr>
            <a:r>
              <a:rPr lang="en-GB" sz="3700" dirty="0">
                <a:latin typeface="Arial" pitchFamily="34" charset="0"/>
              </a:rPr>
              <a:t>	from indications of the</a:t>
            </a:r>
          </a:p>
          <a:p>
            <a:pPr marL="300321" lvl="7" indent="-300321" defTabSz="946517" eaLnBrk="0" fontAlgn="base" hangingPunct="0">
              <a:spcBef>
                <a:spcPct val="0"/>
              </a:spcBef>
              <a:spcAft>
                <a:spcPct val="0"/>
              </a:spcAft>
              <a:buClr>
                <a:srgbClr val="000066"/>
              </a:buClr>
              <a:defRPr/>
            </a:pPr>
            <a:r>
              <a:rPr lang="en-GB" sz="3700" dirty="0">
                <a:latin typeface="Arial" pitchFamily="34" charset="0"/>
              </a:rPr>
              <a:t>	casting; with PT 2.5 times</a:t>
            </a:r>
          </a:p>
          <a:p>
            <a:pPr marL="300321" lvl="7" indent="-300321" defTabSz="946517" eaLnBrk="0" fontAlgn="base" hangingPunct="0">
              <a:spcBef>
                <a:spcPct val="0"/>
              </a:spcBef>
              <a:spcAft>
                <a:spcPct val="0"/>
              </a:spcAft>
              <a:buClr>
                <a:srgbClr val="000066"/>
              </a:buClr>
              <a:defRPr/>
            </a:pPr>
            <a:r>
              <a:rPr lang="en-GB" sz="3700" dirty="0">
                <a:latin typeface="Arial" pitchFamily="34" charset="0"/>
              </a:rPr>
              <a:t>	more indications were</a:t>
            </a:r>
          </a:p>
          <a:p>
            <a:pPr marL="300321" lvl="7" indent="-300321" defTabSz="946517" eaLnBrk="0" fontAlgn="base" hangingPunct="0">
              <a:spcBef>
                <a:spcPct val="0"/>
              </a:spcBef>
              <a:spcAft>
                <a:spcPct val="0"/>
              </a:spcAft>
              <a:buClr>
                <a:srgbClr val="000066"/>
              </a:buClr>
              <a:defRPr/>
            </a:pPr>
            <a:r>
              <a:rPr lang="en-GB" sz="3700" dirty="0">
                <a:latin typeface="Arial" pitchFamily="34" charset="0"/>
              </a:rPr>
              <a:t>	found than with VT</a:t>
            </a:r>
          </a:p>
        </p:txBody>
      </p:sp>
      <p:pic>
        <p:nvPicPr>
          <p:cNvPr id="2075" name="Grafik 29" descr="Fig2.jpg"/>
          <p:cNvPicPr>
            <a:picLocks noChangeAspect="1"/>
          </p:cNvPicPr>
          <p:nvPr/>
        </p:nvPicPr>
        <p:blipFill>
          <a:blip r:embed="rId6" cstate="print"/>
          <a:srcRect/>
          <a:stretch>
            <a:fillRect/>
          </a:stretch>
        </p:blipFill>
        <p:spPr bwMode="auto">
          <a:xfrm>
            <a:off x="1332000" y="27877947"/>
            <a:ext cx="5813632" cy="3725608"/>
          </a:xfrm>
          <a:prstGeom prst="rect">
            <a:avLst/>
          </a:prstGeom>
          <a:noFill/>
          <a:ln w="9525">
            <a:noFill/>
            <a:miter lim="800000"/>
            <a:headEnd/>
            <a:tailEnd/>
          </a:ln>
        </p:spPr>
      </p:pic>
      <p:sp>
        <p:nvSpPr>
          <p:cNvPr id="2076" name="Text Box 103"/>
          <p:cNvSpPr txBox="1">
            <a:spLocks noChangeArrowheads="1"/>
          </p:cNvSpPr>
          <p:nvPr/>
        </p:nvSpPr>
        <p:spPr bwMode="auto">
          <a:xfrm>
            <a:off x="17352614" y="20118616"/>
            <a:ext cx="13727948" cy="6999054"/>
          </a:xfrm>
          <a:prstGeom prst="rect">
            <a:avLst/>
          </a:prstGeom>
          <a:noFill/>
          <a:ln w="9525">
            <a:noFill/>
            <a:miter lim="800000"/>
            <a:headEnd/>
            <a:tailEnd/>
          </a:ln>
        </p:spPr>
        <p:txBody>
          <a:bodyPr wrap="square" lIns="94749" tIns="47374" rIns="94749" bIns="47374">
            <a:spAutoFit/>
          </a:bodyPr>
          <a:lstStyle/>
          <a:p>
            <a:pPr marL="300038" indent="-300038" defTabSz="946150" eaLnBrk="0" hangingPunct="0">
              <a:buClr>
                <a:srgbClr val="000066"/>
              </a:buClr>
            </a:pPr>
            <a:r>
              <a:rPr lang="en-GB" sz="3700" b="1" u="sng" dirty="0">
                <a:solidFill>
                  <a:srgbClr val="000066"/>
                </a:solidFill>
                <a:latin typeface="Arial" charset="0"/>
              </a:rPr>
              <a:t>Al-welds on the superconductor</a:t>
            </a:r>
          </a:p>
          <a:p>
            <a:pPr marL="300038" indent="-300038" defTabSz="946150" eaLnBrk="0" hangingPunct="0">
              <a:buClr>
                <a:srgbClr val="000066"/>
              </a:buClr>
              <a:buFontTx/>
              <a:buChar char="•"/>
            </a:pPr>
            <a:r>
              <a:rPr lang="en-GB" sz="4000" dirty="0" smtClean="0">
                <a:latin typeface="Arial" charset="0"/>
              </a:rPr>
              <a:t>Superconductors </a:t>
            </a:r>
            <a:r>
              <a:rPr lang="en-GB" sz="4000" dirty="0">
                <a:latin typeface="Arial" charset="0"/>
              </a:rPr>
              <a:t>with Al-jacket are </a:t>
            </a:r>
            <a:r>
              <a:rPr lang="en-GB" sz="4000" dirty="0" smtClean="0">
                <a:latin typeface="Arial" charset="0"/>
              </a:rPr>
              <a:t>connected by </a:t>
            </a:r>
            <a:r>
              <a:rPr lang="en-GB" sz="4000" dirty="0">
                <a:latin typeface="Arial" charset="0"/>
              </a:rPr>
              <a:t>joints composed of stainless steel (SS</a:t>
            </a:r>
            <a:r>
              <a:rPr lang="en-GB" sz="4000" dirty="0" smtClean="0">
                <a:latin typeface="Arial" charset="0"/>
              </a:rPr>
              <a:t>)</a:t>
            </a:r>
            <a:endParaRPr lang="en-GB" sz="4000" dirty="0">
              <a:latin typeface="Arial" charset="0"/>
            </a:endParaRPr>
          </a:p>
          <a:p>
            <a:pPr marL="300038" indent="-300038" defTabSz="946150" eaLnBrk="0" hangingPunct="0">
              <a:buClr>
                <a:srgbClr val="000066"/>
              </a:buClr>
              <a:buFontTx/>
              <a:buChar char="•"/>
            </a:pPr>
            <a:r>
              <a:rPr lang="en-GB" sz="4000" dirty="0">
                <a:latin typeface="Arial" charset="0"/>
              </a:rPr>
              <a:t>From </a:t>
            </a:r>
            <a:r>
              <a:rPr lang="en-GB" sz="4000" dirty="0" smtClean="0">
                <a:latin typeface="Arial" charset="0"/>
              </a:rPr>
              <a:t>382 </a:t>
            </a:r>
            <a:r>
              <a:rPr lang="en-GB" sz="4000" dirty="0">
                <a:latin typeface="Arial" charset="0"/>
              </a:rPr>
              <a:t>transition pieces (Al-SS) </a:t>
            </a:r>
            <a:r>
              <a:rPr lang="en-GB" sz="4000" dirty="0" smtClean="0">
                <a:latin typeface="Arial" charset="0"/>
              </a:rPr>
              <a:t>are welded </a:t>
            </a:r>
            <a:r>
              <a:rPr lang="en-GB" sz="4000" dirty="0">
                <a:latin typeface="Arial" charset="0"/>
              </a:rPr>
              <a:t>284 </a:t>
            </a:r>
            <a:r>
              <a:rPr lang="en-GB" sz="4000" dirty="0" smtClean="0">
                <a:latin typeface="Arial" charset="0"/>
              </a:rPr>
              <a:t>pieces</a:t>
            </a:r>
            <a:endParaRPr lang="en-GB" sz="4000" dirty="0">
              <a:latin typeface="Arial" charset="0"/>
            </a:endParaRPr>
          </a:p>
          <a:p>
            <a:pPr marL="300038" indent="-300038" defTabSz="946150" eaLnBrk="0" hangingPunct="0">
              <a:buClr>
                <a:srgbClr val="000066"/>
              </a:buClr>
              <a:buFontTx/>
              <a:buChar char="•"/>
            </a:pPr>
            <a:r>
              <a:rPr lang="en-GB" sz="4000" dirty="0" smtClean="0">
                <a:latin typeface="Arial" charset="0"/>
              </a:rPr>
              <a:t>Tests: VT, LT, macros</a:t>
            </a:r>
          </a:p>
          <a:p>
            <a:pPr marL="300038" indent="-300038" defTabSz="946150" eaLnBrk="0" hangingPunct="0">
              <a:buClr>
                <a:srgbClr val="000066"/>
              </a:buClr>
              <a:buFontTx/>
              <a:buChar char="•"/>
            </a:pPr>
            <a:r>
              <a:rPr lang="en-GB" sz="4000" dirty="0" smtClean="0">
                <a:latin typeface="Arial" charset="0"/>
              </a:rPr>
              <a:t>One </a:t>
            </a:r>
            <a:r>
              <a:rPr lang="en-GB" sz="4000" dirty="0">
                <a:latin typeface="Arial" charset="0"/>
              </a:rPr>
              <a:t>working proof sample was tested before every welding on a coil</a:t>
            </a:r>
          </a:p>
          <a:p>
            <a:pPr marL="300038" indent="-300038" defTabSz="946150" eaLnBrk="0" hangingPunct="0">
              <a:buClr>
                <a:srgbClr val="000066"/>
              </a:buClr>
              <a:buFontTx/>
              <a:buChar char="•"/>
            </a:pPr>
            <a:r>
              <a:rPr lang="en-GB" sz="4000" dirty="0" smtClean="0">
                <a:latin typeface="Arial" charset="0"/>
              </a:rPr>
              <a:t>Observation of changes </a:t>
            </a:r>
            <a:r>
              <a:rPr lang="en-GB" sz="4000" dirty="0">
                <a:latin typeface="Arial" charset="0"/>
              </a:rPr>
              <a:t>of </a:t>
            </a:r>
            <a:r>
              <a:rPr lang="en-GB" sz="4000" dirty="0" smtClean="0">
                <a:latin typeface="Arial" charset="0"/>
              </a:rPr>
              <a:t>the weld </a:t>
            </a:r>
            <a:r>
              <a:rPr lang="en-GB" sz="4000" dirty="0">
                <a:latin typeface="Arial" charset="0"/>
              </a:rPr>
              <a:t>quality </a:t>
            </a:r>
            <a:r>
              <a:rPr lang="en-GB" sz="4000" dirty="0" smtClean="0">
                <a:latin typeface="Arial" charset="0"/>
              </a:rPr>
              <a:t>by gliding averages of </a:t>
            </a:r>
            <a:r>
              <a:rPr lang="en-GB" sz="4000" dirty="0">
                <a:latin typeface="Arial" charset="0"/>
              </a:rPr>
              <a:t>the </a:t>
            </a:r>
            <a:r>
              <a:rPr lang="en-GB" sz="4000" dirty="0" smtClean="0">
                <a:latin typeface="Arial" charset="0"/>
              </a:rPr>
              <a:t>crack lengths and amount </a:t>
            </a:r>
            <a:r>
              <a:rPr lang="en-GB" sz="4000" dirty="0">
                <a:latin typeface="Arial" charset="0"/>
              </a:rPr>
              <a:t>of </a:t>
            </a:r>
            <a:r>
              <a:rPr lang="en-GB" sz="4000" dirty="0" smtClean="0">
                <a:latin typeface="Arial" charset="0"/>
              </a:rPr>
              <a:t>pores</a:t>
            </a:r>
          </a:p>
          <a:p>
            <a:pPr marL="300038" indent="-300038" defTabSz="946150" eaLnBrk="0" hangingPunct="0">
              <a:buClr>
                <a:srgbClr val="000066"/>
              </a:buClr>
              <a:buFontTx/>
              <a:buChar char="•"/>
            </a:pPr>
            <a:r>
              <a:rPr lang="en-GB" sz="4000" dirty="0" smtClean="0">
                <a:latin typeface="Arial" charset="0"/>
              </a:rPr>
              <a:t>Main problem:</a:t>
            </a:r>
          </a:p>
          <a:p>
            <a:pPr marL="300038" indent="-300038" defTabSz="946150" eaLnBrk="0" hangingPunct="0">
              <a:buClr>
                <a:srgbClr val="000066"/>
              </a:buClr>
            </a:pPr>
            <a:r>
              <a:rPr lang="en-GB" sz="4000" dirty="0">
                <a:latin typeface="Arial" charset="0"/>
              </a:rPr>
              <a:t>	micro hot cracks </a:t>
            </a:r>
          </a:p>
        </p:txBody>
      </p:sp>
      <p:pic>
        <p:nvPicPr>
          <p:cNvPr id="2077" name="Picture 99" descr="P7130021"/>
          <p:cNvPicPr>
            <a:picLocks noChangeAspect="1" noChangeArrowheads="1"/>
          </p:cNvPicPr>
          <p:nvPr/>
        </p:nvPicPr>
        <p:blipFill>
          <a:blip r:embed="rId7" cstate="print"/>
          <a:srcRect/>
          <a:stretch>
            <a:fillRect/>
          </a:stretch>
        </p:blipFill>
        <p:spPr bwMode="auto">
          <a:xfrm>
            <a:off x="17103600" y="28482245"/>
            <a:ext cx="4054982" cy="3122075"/>
          </a:xfrm>
          <a:prstGeom prst="rect">
            <a:avLst/>
          </a:prstGeom>
          <a:noFill/>
          <a:ln w="9525">
            <a:noFill/>
            <a:miter lim="800000"/>
            <a:headEnd/>
            <a:tailEnd/>
          </a:ln>
        </p:spPr>
      </p:pic>
      <p:sp>
        <p:nvSpPr>
          <p:cNvPr id="35" name="Text Box 86"/>
          <p:cNvSpPr txBox="1">
            <a:spLocks noChangeArrowheads="1"/>
          </p:cNvSpPr>
          <p:nvPr/>
        </p:nvSpPr>
        <p:spPr bwMode="auto">
          <a:xfrm>
            <a:off x="1330622" y="33681600"/>
            <a:ext cx="30244949" cy="1266747"/>
          </a:xfrm>
          <a:prstGeom prst="rect">
            <a:avLst/>
          </a:prstGeom>
          <a:noFill/>
          <a:ln w="9525">
            <a:noFill/>
            <a:miter lim="800000"/>
            <a:headEnd/>
            <a:tailEnd/>
          </a:ln>
        </p:spPr>
        <p:txBody>
          <a:bodyPr wrap="square" lIns="94749" tIns="47374" rIns="94749" bIns="47374">
            <a:spAutoFit/>
          </a:bodyPr>
          <a:lstStyle/>
          <a:p>
            <a:pPr marL="300321" indent="-300321" defTabSz="946517" eaLnBrk="0" hangingPunct="0">
              <a:buClr>
                <a:srgbClr val="000066"/>
              </a:buClr>
              <a:buFontTx/>
              <a:buChar char="•"/>
              <a:defRPr/>
            </a:pPr>
            <a:r>
              <a:rPr lang="en-GB" sz="3700" dirty="0" err="1">
                <a:latin typeface="Arial" pitchFamily="34" charset="0"/>
              </a:rPr>
              <a:t>Cryo</a:t>
            </a:r>
            <a:r>
              <a:rPr lang="en-GB" sz="3700" dirty="0">
                <a:latin typeface="Arial" pitchFamily="34" charset="0"/>
              </a:rPr>
              <a:t>-pipes for the coil system (conductor cooling, cooling of </a:t>
            </a:r>
            <a:r>
              <a:rPr lang="en-GB" sz="3700" dirty="0" smtClean="0">
                <a:latin typeface="Arial" pitchFamily="34" charset="0"/>
              </a:rPr>
              <a:t>coil </a:t>
            </a:r>
            <a:r>
              <a:rPr lang="en-GB" sz="3700" dirty="0">
                <a:latin typeface="Arial" pitchFamily="34" charset="0"/>
              </a:rPr>
              <a:t>casings, the central support structure and the panels of the thermal </a:t>
            </a:r>
            <a:r>
              <a:rPr lang="en-GB" sz="3700" dirty="0" smtClean="0">
                <a:latin typeface="Arial" pitchFamily="34" charset="0"/>
              </a:rPr>
              <a:t>insulation)</a:t>
            </a:r>
            <a:endParaRPr lang="en-GB" sz="3700" dirty="0">
              <a:latin typeface="Arial" pitchFamily="34" charset="0"/>
            </a:endParaRPr>
          </a:p>
          <a:p>
            <a:pPr marL="300321" lvl="7" indent="-300321" defTabSz="946517" eaLnBrk="0" fontAlgn="base" hangingPunct="0">
              <a:spcBef>
                <a:spcPct val="0"/>
              </a:spcBef>
              <a:spcAft>
                <a:spcPct val="0"/>
              </a:spcAft>
              <a:buClr>
                <a:srgbClr val="000066"/>
              </a:buClr>
              <a:buFontTx/>
              <a:buChar char="•"/>
              <a:defRPr/>
            </a:pPr>
            <a:r>
              <a:rPr lang="en-GB" sz="3700" dirty="0">
                <a:latin typeface="Arial" pitchFamily="34" charset="0"/>
              </a:rPr>
              <a:t>Water pipes for cooling and bake out of the PV and the ports and for the cooling of the components in the PV</a:t>
            </a:r>
            <a:endParaRPr lang="en-GB" sz="3700" dirty="0">
              <a:latin typeface="Arial" charset="0"/>
            </a:endParaRPr>
          </a:p>
        </p:txBody>
      </p:sp>
      <p:sp>
        <p:nvSpPr>
          <p:cNvPr id="2079" name="Text Box 103"/>
          <p:cNvSpPr txBox="1">
            <a:spLocks noChangeArrowheads="1"/>
          </p:cNvSpPr>
          <p:nvPr/>
        </p:nvSpPr>
        <p:spPr bwMode="auto">
          <a:xfrm>
            <a:off x="1331037" y="35085600"/>
            <a:ext cx="7562016" cy="4188171"/>
          </a:xfrm>
          <a:prstGeom prst="rect">
            <a:avLst/>
          </a:prstGeom>
          <a:noFill/>
          <a:ln w="9525">
            <a:noFill/>
            <a:miter lim="800000"/>
            <a:headEnd/>
            <a:tailEnd/>
          </a:ln>
        </p:spPr>
        <p:txBody>
          <a:bodyPr wrap="square" lIns="94749" tIns="47374" rIns="94749" bIns="47374">
            <a:spAutoFit/>
          </a:bodyPr>
          <a:lstStyle/>
          <a:p>
            <a:pPr marL="300038" indent="-300038" defTabSz="946150" eaLnBrk="0" hangingPunct="0">
              <a:buClr>
                <a:srgbClr val="000066"/>
              </a:buClr>
            </a:pPr>
            <a:r>
              <a:rPr lang="en-GB" sz="3700" b="1" u="sng" dirty="0">
                <a:solidFill>
                  <a:srgbClr val="000066"/>
                </a:solidFill>
                <a:latin typeface="Arial" charset="0"/>
              </a:rPr>
              <a:t>Assembly and test conditions</a:t>
            </a:r>
          </a:p>
          <a:p>
            <a:pPr marL="300038" indent="-300038" defTabSz="946150" eaLnBrk="0" hangingPunct="0">
              <a:buClr>
                <a:srgbClr val="000066"/>
              </a:buClr>
              <a:buFontTx/>
              <a:buChar char="•"/>
            </a:pPr>
            <a:r>
              <a:rPr lang="en-GB" sz="3700" dirty="0">
                <a:latin typeface="Arial" charset="0"/>
              </a:rPr>
              <a:t>Dimension Ø9x1 to Ø42x3 mm</a:t>
            </a:r>
          </a:p>
          <a:p>
            <a:pPr marL="300038" indent="-300038" defTabSz="946150" eaLnBrk="0" hangingPunct="0">
              <a:buClr>
                <a:srgbClr val="000066"/>
              </a:buClr>
              <a:buFontTx/>
              <a:buChar char="•"/>
            </a:pPr>
            <a:r>
              <a:rPr lang="en-GB" sz="3700" dirty="0">
                <a:latin typeface="Arial" charset="0"/>
              </a:rPr>
              <a:t>Complicated 3D </a:t>
            </a:r>
            <a:r>
              <a:rPr lang="en-GB" sz="3700" dirty="0" smtClean="0">
                <a:latin typeface="Arial" charset="0"/>
              </a:rPr>
              <a:t>geometry</a:t>
            </a:r>
            <a:endParaRPr lang="en-GB" sz="3700" dirty="0">
              <a:latin typeface="Arial" charset="0"/>
            </a:endParaRPr>
          </a:p>
          <a:p>
            <a:pPr marL="300038" indent="-300038" defTabSz="946150" eaLnBrk="0" hangingPunct="0">
              <a:buClr>
                <a:srgbClr val="000066"/>
              </a:buClr>
              <a:buFontTx/>
              <a:buChar char="•"/>
            </a:pPr>
            <a:r>
              <a:rPr lang="en-GB" sz="3700" dirty="0">
                <a:latin typeface="Arial" charset="0"/>
              </a:rPr>
              <a:t>Hardly accessible and </a:t>
            </a:r>
            <a:r>
              <a:rPr lang="en-GB" sz="3700" dirty="0" smtClean="0">
                <a:latin typeface="Arial" charset="0"/>
              </a:rPr>
              <a:t>hardly repairable in later operation</a:t>
            </a:r>
            <a:endParaRPr lang="en-GB" sz="3700" dirty="0">
              <a:latin typeface="Arial" charset="0"/>
            </a:endParaRPr>
          </a:p>
          <a:p>
            <a:pPr marL="300038" indent="-300038" defTabSz="946150" eaLnBrk="0" hangingPunct="0">
              <a:buClr>
                <a:srgbClr val="000066"/>
              </a:buClr>
              <a:buFontTx/>
              <a:buChar char="•"/>
            </a:pPr>
            <a:r>
              <a:rPr lang="en-GB" sz="3700" dirty="0" smtClean="0">
                <a:latin typeface="Arial" charset="0"/>
              </a:rPr>
              <a:t>Single pass TIG or </a:t>
            </a:r>
            <a:r>
              <a:rPr lang="en-GB" sz="3700" dirty="0">
                <a:latin typeface="Arial" charset="0"/>
              </a:rPr>
              <a:t>TIG </a:t>
            </a:r>
            <a:r>
              <a:rPr lang="en-GB" sz="3700" dirty="0" smtClean="0">
                <a:latin typeface="Arial" charset="0"/>
              </a:rPr>
              <a:t>orbital</a:t>
            </a:r>
            <a:endParaRPr lang="en-GB" sz="3700" dirty="0">
              <a:latin typeface="Arial" charset="0"/>
            </a:endParaRPr>
          </a:p>
          <a:p>
            <a:pPr marL="300038" indent="-300038" defTabSz="946150" eaLnBrk="0" hangingPunct="0">
              <a:buClr>
                <a:srgbClr val="000066"/>
              </a:buClr>
              <a:buFontTx/>
              <a:buChar char="•"/>
            </a:pPr>
            <a:r>
              <a:rPr lang="en-GB" sz="3700" dirty="0">
                <a:latin typeface="Arial" charset="0"/>
              </a:rPr>
              <a:t>Forming </a:t>
            </a:r>
            <a:r>
              <a:rPr lang="en-GB" sz="3700" dirty="0" smtClean="0">
                <a:latin typeface="Arial" charset="0"/>
              </a:rPr>
              <a:t>gas: Ar-H</a:t>
            </a:r>
            <a:r>
              <a:rPr lang="en-GB" sz="3700" baseline="-25000" dirty="0" smtClean="0">
                <a:latin typeface="Arial" charset="0"/>
              </a:rPr>
              <a:t>2</a:t>
            </a:r>
            <a:r>
              <a:rPr lang="en-GB" sz="3700" dirty="0" smtClean="0">
                <a:latin typeface="Arial" charset="0"/>
              </a:rPr>
              <a:t> mixture</a:t>
            </a:r>
            <a:endParaRPr lang="en-GB" sz="3700" dirty="0">
              <a:latin typeface="Arial" charset="0"/>
            </a:endParaRPr>
          </a:p>
        </p:txBody>
      </p:sp>
      <p:pic>
        <p:nvPicPr>
          <p:cNvPr id="2080" name="Grafik 37" descr="Fig4.JPG"/>
          <p:cNvPicPr>
            <a:picLocks noChangeAspect="1"/>
          </p:cNvPicPr>
          <p:nvPr/>
        </p:nvPicPr>
        <p:blipFill>
          <a:blip r:embed="rId8" cstate="print"/>
          <a:srcRect/>
          <a:stretch>
            <a:fillRect/>
          </a:stretch>
        </p:blipFill>
        <p:spPr bwMode="auto">
          <a:xfrm>
            <a:off x="1332001" y="39225600"/>
            <a:ext cx="7142145" cy="5496345"/>
          </a:xfrm>
          <a:prstGeom prst="rect">
            <a:avLst/>
          </a:prstGeom>
          <a:noFill/>
          <a:ln w="9525">
            <a:noFill/>
            <a:miter lim="800000"/>
            <a:headEnd/>
            <a:tailEnd/>
          </a:ln>
        </p:spPr>
      </p:pic>
      <p:sp>
        <p:nvSpPr>
          <p:cNvPr id="2081" name="Text Box 103"/>
          <p:cNvSpPr txBox="1">
            <a:spLocks noChangeArrowheads="1"/>
          </p:cNvSpPr>
          <p:nvPr/>
        </p:nvSpPr>
        <p:spPr bwMode="auto">
          <a:xfrm>
            <a:off x="9253092" y="35085600"/>
            <a:ext cx="11377264" cy="4772455"/>
          </a:xfrm>
          <a:prstGeom prst="rect">
            <a:avLst/>
          </a:prstGeom>
          <a:noFill/>
          <a:ln w="9525">
            <a:noFill/>
            <a:miter lim="800000"/>
            <a:headEnd/>
            <a:tailEnd/>
          </a:ln>
        </p:spPr>
        <p:txBody>
          <a:bodyPr wrap="square" lIns="94749" tIns="47374" rIns="94749" bIns="47374">
            <a:spAutoFit/>
          </a:bodyPr>
          <a:lstStyle/>
          <a:p>
            <a:pPr marL="300038" indent="-300038" defTabSz="946150" eaLnBrk="0" hangingPunct="0">
              <a:buClr>
                <a:srgbClr val="000066"/>
              </a:buClr>
            </a:pPr>
            <a:r>
              <a:rPr lang="en-GB" sz="3700" b="1" u="sng" dirty="0">
                <a:solidFill>
                  <a:srgbClr val="000066"/>
                </a:solidFill>
                <a:latin typeface="Arial" charset="0"/>
              </a:rPr>
              <a:t>Weld imperfections and tests</a:t>
            </a:r>
          </a:p>
          <a:p>
            <a:pPr marL="300038" indent="-300038" defTabSz="946150" eaLnBrk="0" hangingPunct="0">
              <a:buClr>
                <a:srgbClr val="000066"/>
              </a:buClr>
              <a:buFontTx/>
              <a:buChar char="•"/>
            </a:pPr>
            <a:r>
              <a:rPr lang="en-GB" sz="3700" dirty="0">
                <a:latin typeface="Arial" charset="0"/>
              </a:rPr>
              <a:t>Mostly root and outer surface </a:t>
            </a:r>
            <a:r>
              <a:rPr lang="en-GB" sz="3700" dirty="0" smtClean="0">
                <a:latin typeface="Arial" charset="0"/>
              </a:rPr>
              <a:t>imperfections</a:t>
            </a:r>
          </a:p>
          <a:p>
            <a:pPr marL="300038" indent="-300038" defTabSz="946150" eaLnBrk="0" hangingPunct="0">
              <a:buClr>
                <a:srgbClr val="000066"/>
              </a:buClr>
              <a:buFontTx/>
              <a:buChar char="•"/>
            </a:pPr>
            <a:r>
              <a:rPr lang="en-GB" sz="3700" dirty="0" smtClean="0">
                <a:latin typeface="Arial" charset="0"/>
              </a:rPr>
              <a:t>Only few and small inner imperfections like pores or tungsten inclusions</a:t>
            </a:r>
          </a:p>
          <a:p>
            <a:pPr marL="300038" indent="-300038" defTabSz="946150" eaLnBrk="0" hangingPunct="0">
              <a:buClr>
                <a:srgbClr val="000066"/>
              </a:buClr>
              <a:buFontTx/>
              <a:buChar char="•"/>
            </a:pPr>
            <a:r>
              <a:rPr lang="en-GB" sz="3700" dirty="0" smtClean="0">
                <a:latin typeface="Arial" charset="0"/>
              </a:rPr>
              <a:t>Temper </a:t>
            </a:r>
            <a:r>
              <a:rPr lang="en-GB" sz="3700" dirty="0">
                <a:latin typeface="Arial" charset="0"/>
              </a:rPr>
              <a:t>colours (risk of corrosion)</a:t>
            </a:r>
          </a:p>
          <a:p>
            <a:pPr marL="300038" indent="-300038" defTabSz="946150" eaLnBrk="0" hangingPunct="0">
              <a:buClr>
                <a:srgbClr val="000066"/>
              </a:buClr>
              <a:buFontTx/>
              <a:buChar char="•"/>
            </a:pPr>
            <a:r>
              <a:rPr lang="en-GB" sz="3700" dirty="0">
                <a:latin typeface="Arial" charset="0"/>
              </a:rPr>
              <a:t>Tests (independently </a:t>
            </a:r>
            <a:r>
              <a:rPr lang="en-GB" sz="3700" dirty="0" smtClean="0">
                <a:latin typeface="Arial" charset="0"/>
              </a:rPr>
              <a:t>of </a:t>
            </a:r>
            <a:r>
              <a:rPr lang="en-GB" sz="3700" dirty="0">
                <a:latin typeface="Arial" charset="0"/>
              </a:rPr>
              <a:t>handmade or orbital weld): VT (100% </a:t>
            </a:r>
            <a:r>
              <a:rPr lang="en-GB" sz="3700" dirty="0" smtClean="0">
                <a:latin typeface="Arial" charset="0"/>
              </a:rPr>
              <a:t>outside </a:t>
            </a:r>
            <a:r>
              <a:rPr lang="en-GB" sz="3700" dirty="0">
                <a:latin typeface="Arial" charset="0"/>
              </a:rPr>
              <a:t>and inside by </a:t>
            </a:r>
            <a:r>
              <a:rPr lang="en-GB" sz="3700" dirty="0" err="1">
                <a:latin typeface="Arial" charset="0"/>
              </a:rPr>
              <a:t>videoscope</a:t>
            </a:r>
            <a:r>
              <a:rPr lang="en-GB" sz="3700" dirty="0">
                <a:latin typeface="Arial" charset="0"/>
              </a:rPr>
              <a:t>), RT (if </a:t>
            </a:r>
            <a:r>
              <a:rPr lang="en-GB" sz="3700" dirty="0" err="1">
                <a:latin typeface="Arial" charset="0"/>
              </a:rPr>
              <a:t>videoscopy</a:t>
            </a:r>
            <a:r>
              <a:rPr lang="en-GB" sz="3700" dirty="0">
                <a:latin typeface="Arial" charset="0"/>
              </a:rPr>
              <a:t> is </a:t>
            </a:r>
            <a:r>
              <a:rPr lang="en-GB" sz="3700" dirty="0" smtClean="0">
                <a:latin typeface="Arial" charset="0"/>
              </a:rPr>
              <a:t>impossible</a:t>
            </a:r>
            <a:r>
              <a:rPr lang="en-GB" sz="3700" dirty="0">
                <a:latin typeface="Arial" charset="0"/>
              </a:rPr>
              <a:t>), LT (100%)</a:t>
            </a:r>
          </a:p>
        </p:txBody>
      </p:sp>
      <p:sp>
        <p:nvSpPr>
          <p:cNvPr id="2082" name="Text Box 103"/>
          <p:cNvSpPr txBox="1">
            <a:spLocks noChangeArrowheads="1"/>
          </p:cNvSpPr>
          <p:nvPr/>
        </p:nvSpPr>
        <p:spPr bwMode="auto">
          <a:xfrm>
            <a:off x="21780000" y="35085600"/>
            <a:ext cx="9145016" cy="3019600"/>
          </a:xfrm>
          <a:prstGeom prst="rect">
            <a:avLst/>
          </a:prstGeom>
          <a:noFill/>
          <a:ln w="9525">
            <a:noFill/>
            <a:miter lim="800000"/>
            <a:headEnd/>
            <a:tailEnd/>
          </a:ln>
        </p:spPr>
        <p:txBody>
          <a:bodyPr wrap="square" lIns="94749" tIns="47374" rIns="94749" bIns="47374">
            <a:spAutoFit/>
          </a:bodyPr>
          <a:lstStyle/>
          <a:p>
            <a:pPr marL="300038" indent="-300038" defTabSz="946150" eaLnBrk="0" hangingPunct="0">
              <a:buClr>
                <a:srgbClr val="000066"/>
              </a:buClr>
            </a:pPr>
            <a:r>
              <a:rPr lang="en-GB" sz="3700" b="1" u="sng" dirty="0">
                <a:solidFill>
                  <a:srgbClr val="000066"/>
                </a:solidFill>
                <a:latin typeface="Arial" charset="0"/>
              </a:rPr>
              <a:t>Test results (first 3 modules)</a:t>
            </a:r>
          </a:p>
          <a:p>
            <a:pPr marL="300038" indent="-300038" defTabSz="946150" eaLnBrk="0" hangingPunct="0">
              <a:buClr>
                <a:srgbClr val="000066"/>
              </a:buClr>
              <a:buFontTx/>
              <a:buChar char="•"/>
            </a:pPr>
            <a:r>
              <a:rPr lang="en-GB" sz="3700" dirty="0">
                <a:latin typeface="Arial" charset="0"/>
              </a:rPr>
              <a:t>1278 weld </a:t>
            </a:r>
            <a:r>
              <a:rPr lang="en-GB" sz="3700" dirty="0" smtClean="0">
                <a:latin typeface="Arial" charset="0"/>
              </a:rPr>
              <a:t>seams - 99</a:t>
            </a:r>
            <a:r>
              <a:rPr lang="en-GB" sz="3700" dirty="0">
                <a:latin typeface="Arial" charset="0"/>
              </a:rPr>
              <a:t>% orbital </a:t>
            </a:r>
            <a:r>
              <a:rPr lang="en-GB" sz="3700" dirty="0" smtClean="0">
                <a:latin typeface="Arial" charset="0"/>
              </a:rPr>
              <a:t>welded</a:t>
            </a:r>
            <a:endParaRPr lang="en-GB" sz="3700" dirty="0">
              <a:latin typeface="Arial" charset="0"/>
            </a:endParaRPr>
          </a:p>
          <a:p>
            <a:pPr marL="300038" indent="-300038" defTabSz="946150" eaLnBrk="0" hangingPunct="0">
              <a:buClr>
                <a:srgbClr val="000066"/>
              </a:buClr>
              <a:buFontTx/>
              <a:buChar char="•"/>
            </a:pPr>
            <a:r>
              <a:rPr lang="en-GB" sz="3700" dirty="0" smtClean="0">
                <a:latin typeface="Arial" charset="0"/>
              </a:rPr>
              <a:t>40% </a:t>
            </a:r>
            <a:r>
              <a:rPr lang="en-GB" sz="3700" dirty="0">
                <a:latin typeface="Arial" charset="0"/>
              </a:rPr>
              <a:t>inner VT by </a:t>
            </a:r>
            <a:r>
              <a:rPr lang="en-GB" sz="3700" dirty="0" err="1">
                <a:latin typeface="Arial" charset="0"/>
              </a:rPr>
              <a:t>videoscope</a:t>
            </a:r>
            <a:endParaRPr lang="en-GB" sz="3700" dirty="0">
              <a:latin typeface="Arial" charset="0"/>
            </a:endParaRPr>
          </a:p>
          <a:p>
            <a:pPr marL="300038" indent="-300038" defTabSz="946150" eaLnBrk="0" hangingPunct="0">
              <a:buClr>
                <a:srgbClr val="000066"/>
              </a:buClr>
              <a:buFontTx/>
              <a:buChar char="•"/>
            </a:pPr>
            <a:r>
              <a:rPr lang="en-GB" sz="3700" dirty="0" smtClean="0">
                <a:latin typeface="Arial" charset="0"/>
              </a:rPr>
              <a:t>Reduction </a:t>
            </a:r>
            <a:r>
              <a:rPr lang="en-GB" sz="3700" dirty="0">
                <a:latin typeface="Arial" charset="0"/>
              </a:rPr>
              <a:t>of the repair ratio from </a:t>
            </a:r>
            <a:r>
              <a:rPr lang="en-GB" sz="3700" dirty="0" smtClean="0">
                <a:latin typeface="Arial" charset="0"/>
              </a:rPr>
              <a:t>4.3% </a:t>
            </a:r>
            <a:r>
              <a:rPr lang="en-GB" sz="3700" dirty="0">
                <a:latin typeface="Arial" charset="0"/>
              </a:rPr>
              <a:t>to </a:t>
            </a:r>
            <a:r>
              <a:rPr lang="en-GB" sz="3700" dirty="0" smtClean="0">
                <a:latin typeface="Arial" charset="0"/>
              </a:rPr>
              <a:t>2.6%</a:t>
            </a:r>
            <a:endParaRPr lang="en-GB" sz="3700" dirty="0">
              <a:latin typeface="Arial" charset="0"/>
            </a:endParaRPr>
          </a:p>
        </p:txBody>
      </p:sp>
      <p:sp>
        <p:nvSpPr>
          <p:cNvPr id="2083" name="Text Box 385"/>
          <p:cNvSpPr txBox="1">
            <a:spLocks noChangeArrowheads="1"/>
          </p:cNvSpPr>
          <p:nvPr/>
        </p:nvSpPr>
        <p:spPr bwMode="auto">
          <a:xfrm>
            <a:off x="17067600" y="31646444"/>
            <a:ext cx="4392488" cy="540338"/>
          </a:xfrm>
          <a:prstGeom prst="rect">
            <a:avLst/>
          </a:prstGeom>
          <a:noFill/>
          <a:ln w="9525">
            <a:noFill/>
            <a:miter lim="800000"/>
            <a:headEnd/>
            <a:tailEnd/>
          </a:ln>
        </p:spPr>
        <p:txBody>
          <a:bodyPr wrap="square" lIns="94749" tIns="47374" rIns="94749" bIns="47374">
            <a:spAutoFit/>
          </a:bodyPr>
          <a:lstStyle/>
          <a:p>
            <a:pPr defTabSz="946150" eaLnBrk="0" hangingPunct="0">
              <a:spcBef>
                <a:spcPct val="50000"/>
              </a:spcBef>
            </a:pPr>
            <a:r>
              <a:rPr lang="en-GB" sz="2800" b="1" smtClean="0">
                <a:latin typeface="Arial" charset="0"/>
              </a:rPr>
              <a:t>Welded </a:t>
            </a:r>
            <a:r>
              <a:rPr lang="en-GB" sz="2800" b="1" dirty="0">
                <a:latin typeface="Arial" charset="0"/>
              </a:rPr>
              <a:t>transition piece</a:t>
            </a:r>
          </a:p>
        </p:txBody>
      </p:sp>
      <p:sp>
        <p:nvSpPr>
          <p:cNvPr id="2084" name="Text Box 385"/>
          <p:cNvSpPr txBox="1">
            <a:spLocks noChangeArrowheads="1"/>
          </p:cNvSpPr>
          <p:nvPr/>
        </p:nvSpPr>
        <p:spPr bwMode="auto">
          <a:xfrm>
            <a:off x="21422444" y="31648170"/>
            <a:ext cx="9871088" cy="540338"/>
          </a:xfrm>
          <a:prstGeom prst="rect">
            <a:avLst/>
          </a:prstGeom>
          <a:noFill/>
          <a:ln w="9525">
            <a:noFill/>
            <a:miter lim="800000"/>
            <a:headEnd/>
            <a:tailEnd/>
          </a:ln>
        </p:spPr>
        <p:txBody>
          <a:bodyPr wrap="square" lIns="94749" tIns="47374" rIns="94749" bIns="47374">
            <a:spAutoFit/>
          </a:bodyPr>
          <a:lstStyle/>
          <a:p>
            <a:pPr defTabSz="946150" eaLnBrk="0" hangingPunct="0">
              <a:spcBef>
                <a:spcPct val="50000"/>
              </a:spcBef>
            </a:pPr>
            <a:r>
              <a:rPr lang="en-GB" sz="2800" b="1" dirty="0" smtClean="0">
                <a:latin typeface="Arial" charset="0"/>
              </a:rPr>
              <a:t>History </a:t>
            </a:r>
            <a:r>
              <a:rPr lang="en-GB" sz="2800" b="1" dirty="0">
                <a:latin typeface="Arial" charset="0"/>
              </a:rPr>
              <a:t>of the quality, crack length and pores in Al-welds</a:t>
            </a:r>
          </a:p>
        </p:txBody>
      </p:sp>
      <p:sp>
        <p:nvSpPr>
          <p:cNvPr id="2085" name="Text Box 385"/>
          <p:cNvSpPr txBox="1">
            <a:spLocks noChangeArrowheads="1"/>
          </p:cNvSpPr>
          <p:nvPr/>
        </p:nvSpPr>
        <p:spPr bwMode="auto">
          <a:xfrm>
            <a:off x="7596001" y="31648170"/>
            <a:ext cx="9105707" cy="540338"/>
          </a:xfrm>
          <a:prstGeom prst="rect">
            <a:avLst/>
          </a:prstGeom>
          <a:noFill/>
          <a:ln w="9525">
            <a:noFill/>
            <a:miter lim="800000"/>
            <a:headEnd/>
            <a:tailEnd/>
          </a:ln>
        </p:spPr>
        <p:txBody>
          <a:bodyPr lIns="94749" tIns="47374" rIns="94749" bIns="47374">
            <a:spAutoFit/>
          </a:bodyPr>
          <a:lstStyle/>
          <a:p>
            <a:pPr defTabSz="946150" eaLnBrk="0" hangingPunct="0">
              <a:spcBef>
                <a:spcPct val="50000"/>
              </a:spcBef>
            </a:pPr>
            <a:r>
              <a:rPr lang="en-GB" sz="2800" b="1" dirty="0" smtClean="0">
                <a:latin typeface="Arial" charset="0"/>
              </a:rPr>
              <a:t>Configuration </a:t>
            </a:r>
            <a:r>
              <a:rPr lang="en-GB" sz="2800" b="1" dirty="0">
                <a:latin typeface="Arial" charset="0"/>
              </a:rPr>
              <a:t>of LSE in the coil system</a:t>
            </a:r>
          </a:p>
        </p:txBody>
      </p:sp>
      <p:sp>
        <p:nvSpPr>
          <p:cNvPr id="2086" name="Text Box 385"/>
          <p:cNvSpPr txBox="1">
            <a:spLocks noChangeArrowheads="1"/>
          </p:cNvSpPr>
          <p:nvPr/>
        </p:nvSpPr>
        <p:spPr bwMode="auto">
          <a:xfrm>
            <a:off x="1332001" y="31648170"/>
            <a:ext cx="6023633" cy="982500"/>
          </a:xfrm>
          <a:prstGeom prst="rect">
            <a:avLst/>
          </a:prstGeom>
          <a:noFill/>
          <a:ln w="9525">
            <a:noFill/>
            <a:miter lim="800000"/>
            <a:headEnd/>
            <a:tailEnd/>
          </a:ln>
        </p:spPr>
        <p:txBody>
          <a:bodyPr lIns="94749" tIns="47374" rIns="94749" bIns="47374">
            <a:spAutoFit/>
          </a:bodyPr>
          <a:lstStyle/>
          <a:p>
            <a:pPr defTabSz="946150" eaLnBrk="0" hangingPunct="0">
              <a:spcBef>
                <a:spcPct val="50000"/>
              </a:spcBef>
            </a:pPr>
            <a:r>
              <a:rPr lang="en-GB" sz="2800" b="1" dirty="0" smtClean="0">
                <a:latin typeface="Arial" charset="0"/>
              </a:rPr>
              <a:t>PT </a:t>
            </a:r>
            <a:r>
              <a:rPr lang="en-GB" sz="2800" b="1" dirty="0">
                <a:latin typeface="Arial" charset="0"/>
              </a:rPr>
              <a:t>indications in the HAZ 1.3960 after LSE welding</a:t>
            </a:r>
          </a:p>
        </p:txBody>
      </p:sp>
      <p:sp>
        <p:nvSpPr>
          <p:cNvPr id="2087" name="Text Box 385"/>
          <p:cNvSpPr txBox="1">
            <a:spLocks noChangeArrowheads="1"/>
          </p:cNvSpPr>
          <p:nvPr/>
        </p:nvSpPr>
        <p:spPr bwMode="auto">
          <a:xfrm>
            <a:off x="22082400" y="44694000"/>
            <a:ext cx="7488832" cy="540338"/>
          </a:xfrm>
          <a:prstGeom prst="rect">
            <a:avLst/>
          </a:prstGeom>
          <a:noFill/>
          <a:ln w="9525">
            <a:noFill/>
            <a:miter lim="800000"/>
            <a:headEnd/>
            <a:tailEnd/>
          </a:ln>
        </p:spPr>
        <p:txBody>
          <a:bodyPr wrap="square" lIns="94749" tIns="47374" rIns="94749" bIns="47374">
            <a:spAutoFit/>
          </a:bodyPr>
          <a:lstStyle/>
          <a:p>
            <a:pPr defTabSz="946150" eaLnBrk="0" hangingPunct="0">
              <a:spcBef>
                <a:spcPct val="50000"/>
              </a:spcBef>
            </a:pPr>
            <a:r>
              <a:rPr lang="en-GB" sz="2800" b="1" dirty="0" smtClean="0">
                <a:latin typeface="Arial" charset="0"/>
              </a:rPr>
              <a:t>40 Imperfections found </a:t>
            </a:r>
            <a:r>
              <a:rPr lang="en-GB" sz="2800" b="1" dirty="0">
                <a:latin typeface="Arial" charset="0"/>
              </a:rPr>
              <a:t>in </a:t>
            </a:r>
            <a:r>
              <a:rPr lang="en-GB" sz="2800" b="1" dirty="0" err="1">
                <a:latin typeface="Arial" charset="0"/>
              </a:rPr>
              <a:t>cryo</a:t>
            </a:r>
            <a:r>
              <a:rPr lang="en-GB" sz="2800" b="1" dirty="0">
                <a:latin typeface="Arial" charset="0"/>
              </a:rPr>
              <a:t>-pipe welds</a:t>
            </a:r>
          </a:p>
        </p:txBody>
      </p:sp>
      <p:sp>
        <p:nvSpPr>
          <p:cNvPr id="2088" name="Text Box 385"/>
          <p:cNvSpPr txBox="1">
            <a:spLocks noChangeArrowheads="1"/>
          </p:cNvSpPr>
          <p:nvPr/>
        </p:nvSpPr>
        <p:spPr bwMode="auto">
          <a:xfrm>
            <a:off x="1332000" y="44694000"/>
            <a:ext cx="7915186" cy="540338"/>
          </a:xfrm>
          <a:prstGeom prst="rect">
            <a:avLst/>
          </a:prstGeom>
          <a:noFill/>
          <a:ln w="9525">
            <a:noFill/>
            <a:miter lim="800000"/>
            <a:headEnd/>
            <a:tailEnd/>
          </a:ln>
        </p:spPr>
        <p:txBody>
          <a:bodyPr lIns="94749" tIns="47374" rIns="94749" bIns="47374">
            <a:spAutoFit/>
          </a:bodyPr>
          <a:lstStyle/>
          <a:p>
            <a:pPr defTabSz="946150" eaLnBrk="0" hangingPunct="0">
              <a:spcBef>
                <a:spcPct val="50000"/>
              </a:spcBef>
            </a:pPr>
            <a:r>
              <a:rPr lang="en-GB" sz="2800" b="1" dirty="0" smtClean="0">
                <a:latin typeface="Arial" charset="0"/>
              </a:rPr>
              <a:t>Assembly conditions of the </a:t>
            </a:r>
            <a:r>
              <a:rPr lang="en-GB" sz="2800" b="1" dirty="0" err="1">
                <a:latin typeface="Arial" charset="0"/>
              </a:rPr>
              <a:t>cryo</a:t>
            </a:r>
            <a:r>
              <a:rPr lang="en-GB" sz="2800" b="1" dirty="0">
                <a:latin typeface="Arial" charset="0"/>
              </a:rPr>
              <a:t>-pipes</a:t>
            </a:r>
          </a:p>
        </p:txBody>
      </p:sp>
      <p:pic>
        <p:nvPicPr>
          <p:cNvPr id="2089" name="Picture 36"/>
          <p:cNvPicPr>
            <a:picLocks noChangeAspect="1" noChangeArrowheads="1"/>
          </p:cNvPicPr>
          <p:nvPr/>
        </p:nvPicPr>
        <p:blipFill>
          <a:blip r:embed="rId9" cstate="print"/>
          <a:srcRect/>
          <a:stretch>
            <a:fillRect/>
          </a:stretch>
        </p:blipFill>
        <p:spPr bwMode="auto">
          <a:xfrm>
            <a:off x="7596908" y="24478910"/>
            <a:ext cx="8935854" cy="7314378"/>
          </a:xfrm>
          <a:prstGeom prst="rect">
            <a:avLst/>
          </a:prstGeom>
          <a:noFill/>
          <a:ln w="9525">
            <a:noFill/>
            <a:miter lim="800000"/>
            <a:headEnd/>
            <a:tailEnd/>
          </a:ln>
        </p:spPr>
      </p:pic>
      <p:pic>
        <p:nvPicPr>
          <p:cNvPr id="2090" name="Picture 3"/>
          <p:cNvPicPr>
            <a:picLocks noChangeAspect="1" noChangeArrowheads="1"/>
          </p:cNvPicPr>
          <p:nvPr/>
        </p:nvPicPr>
        <p:blipFill>
          <a:blip r:embed="rId10" cstate="print"/>
          <a:srcRect/>
          <a:stretch>
            <a:fillRect/>
          </a:stretch>
        </p:blipFill>
        <p:spPr bwMode="auto">
          <a:xfrm>
            <a:off x="21566460" y="25992358"/>
            <a:ext cx="9360826" cy="5610800"/>
          </a:xfrm>
          <a:prstGeom prst="rect">
            <a:avLst/>
          </a:prstGeom>
          <a:noFill/>
          <a:ln w="9525">
            <a:solidFill>
              <a:schemeClr val="bg2"/>
            </a:solidFill>
            <a:miter lim="800000"/>
            <a:headEnd/>
            <a:tailEnd/>
          </a:ln>
        </p:spPr>
      </p:pic>
      <p:pic>
        <p:nvPicPr>
          <p:cNvPr id="45" name="Picture 7" descr="ABB10BR0013"/>
          <p:cNvPicPr>
            <a:picLocks noChangeAspect="1" noChangeArrowheads="1"/>
          </p:cNvPicPr>
          <p:nvPr/>
        </p:nvPicPr>
        <p:blipFill>
          <a:blip r:embed="rId11" cstate="print"/>
          <a:srcRect/>
          <a:stretch>
            <a:fillRect/>
          </a:stretch>
        </p:blipFill>
        <p:spPr bwMode="auto">
          <a:xfrm>
            <a:off x="9755189" y="40568400"/>
            <a:ext cx="5400675" cy="4157304"/>
          </a:xfrm>
          <a:prstGeom prst="rect">
            <a:avLst/>
          </a:prstGeom>
          <a:noFill/>
          <a:ln w="9525">
            <a:noFill/>
            <a:miter lim="800000"/>
            <a:headEnd/>
            <a:tailEnd/>
          </a:ln>
        </p:spPr>
      </p:pic>
      <p:pic>
        <p:nvPicPr>
          <p:cNvPr id="46" name="Picture 8" descr="ABB10BR0013s"/>
          <p:cNvPicPr>
            <a:picLocks noChangeAspect="1" noChangeArrowheads="1"/>
          </p:cNvPicPr>
          <p:nvPr/>
        </p:nvPicPr>
        <p:blipFill>
          <a:blip r:embed="rId12" cstate="print"/>
          <a:srcRect/>
          <a:stretch>
            <a:fillRect/>
          </a:stretch>
        </p:blipFill>
        <p:spPr bwMode="auto">
          <a:xfrm>
            <a:off x="15155863" y="40568400"/>
            <a:ext cx="5402262" cy="4158932"/>
          </a:xfrm>
          <a:prstGeom prst="rect">
            <a:avLst/>
          </a:prstGeom>
          <a:noFill/>
          <a:ln w="9525">
            <a:noFill/>
            <a:miter lim="800000"/>
            <a:headEnd/>
            <a:tailEnd/>
          </a:ln>
        </p:spPr>
      </p:pic>
      <p:sp>
        <p:nvSpPr>
          <p:cNvPr id="48" name="Text Box 385"/>
          <p:cNvSpPr txBox="1">
            <a:spLocks noChangeArrowheads="1"/>
          </p:cNvSpPr>
          <p:nvPr/>
        </p:nvSpPr>
        <p:spPr bwMode="auto">
          <a:xfrm>
            <a:off x="9757148" y="44694000"/>
            <a:ext cx="10729912" cy="526560"/>
          </a:xfrm>
          <a:prstGeom prst="rect">
            <a:avLst/>
          </a:prstGeom>
          <a:noFill/>
          <a:ln w="9525">
            <a:noFill/>
            <a:miter lim="800000"/>
            <a:headEnd/>
            <a:tailEnd/>
          </a:ln>
        </p:spPr>
        <p:txBody>
          <a:bodyPr lIns="94749" tIns="47374" rIns="94749" bIns="47374">
            <a:spAutoFit/>
          </a:bodyPr>
          <a:lstStyle/>
          <a:p>
            <a:pPr defTabSz="946150" eaLnBrk="0" hangingPunct="0">
              <a:spcBef>
                <a:spcPct val="50000"/>
              </a:spcBef>
            </a:pPr>
            <a:r>
              <a:rPr lang="en-GB" sz="2800" b="1" dirty="0" err="1" smtClean="0">
                <a:latin typeface="Arial" charset="0"/>
              </a:rPr>
              <a:t>Videoscopy</a:t>
            </a:r>
            <a:r>
              <a:rPr lang="en-GB" sz="2800" b="1" dirty="0" smtClean="0">
                <a:latin typeface="Arial" charset="0"/>
              </a:rPr>
              <a:t> </a:t>
            </a:r>
            <a:r>
              <a:rPr lang="en-GB" sz="2800" b="1" dirty="0">
                <a:latin typeface="Arial" charset="0"/>
              </a:rPr>
              <a:t>of an orbital weld with front and side </a:t>
            </a:r>
            <a:r>
              <a:rPr lang="en-GB" sz="2800" b="1" dirty="0" smtClean="0">
                <a:latin typeface="Arial" charset="0"/>
              </a:rPr>
              <a:t>view</a:t>
            </a:r>
            <a:endParaRPr lang="en-GB" sz="2800" b="1" dirty="0">
              <a:latin typeface="Arial" charset="0"/>
            </a:endParaRPr>
          </a:p>
        </p:txBody>
      </p:sp>
      <p:sp>
        <p:nvSpPr>
          <p:cNvPr id="49" name="Line 54"/>
          <p:cNvSpPr>
            <a:spLocks noChangeShapeType="1"/>
          </p:cNvSpPr>
          <p:nvPr/>
        </p:nvSpPr>
        <p:spPr bwMode="auto">
          <a:xfrm>
            <a:off x="1332000" y="45511200"/>
            <a:ext cx="29594705" cy="0"/>
          </a:xfrm>
          <a:prstGeom prst="line">
            <a:avLst/>
          </a:prstGeom>
          <a:noFill/>
          <a:ln w="9525">
            <a:solidFill>
              <a:schemeClr val="tx1"/>
            </a:solidFill>
            <a:round/>
            <a:headEnd/>
            <a:tailEnd/>
          </a:ln>
        </p:spPr>
        <p:txBody>
          <a:bodyPr wrap="none" lIns="97182" tIns="48591" rIns="97182" bIns="48591" anchor="ctr"/>
          <a:lstStyle/>
          <a:p>
            <a:pPr algn="ctr"/>
            <a:endParaRPr lang="de-DE" dirty="0"/>
          </a:p>
        </p:txBody>
      </p:sp>
      <p:sp>
        <p:nvSpPr>
          <p:cNvPr id="50" name="Text Box 87"/>
          <p:cNvSpPr txBox="1">
            <a:spLocks noChangeArrowheads="1"/>
          </p:cNvSpPr>
          <p:nvPr/>
        </p:nvSpPr>
        <p:spPr bwMode="auto">
          <a:xfrm>
            <a:off x="9973172" y="45780428"/>
            <a:ext cx="12097344" cy="665060"/>
          </a:xfrm>
          <a:prstGeom prst="rect">
            <a:avLst/>
          </a:prstGeom>
          <a:noFill/>
          <a:ln w="9525">
            <a:noFill/>
            <a:miter lim="800000"/>
            <a:headEnd/>
            <a:tailEnd/>
          </a:ln>
        </p:spPr>
        <p:txBody>
          <a:bodyPr wrap="square" lIns="94749" tIns="47374" rIns="94749" bIns="47374">
            <a:spAutoFit/>
          </a:bodyPr>
          <a:lstStyle/>
          <a:p>
            <a:pPr algn="ctr" defTabSz="946150" eaLnBrk="0" hangingPunct="0">
              <a:spcBef>
                <a:spcPct val="50000"/>
              </a:spcBef>
            </a:pPr>
            <a:r>
              <a:rPr lang="de-DE" sz="3700" dirty="0" smtClean="0">
                <a:latin typeface="Arial" charset="0"/>
              </a:rPr>
              <a:t>26th SOFT, 27 September – 01 </a:t>
            </a:r>
            <a:r>
              <a:rPr lang="de-DE" sz="3700" dirty="0" err="1" smtClean="0">
                <a:latin typeface="Arial" charset="0"/>
              </a:rPr>
              <a:t>October</a:t>
            </a:r>
            <a:r>
              <a:rPr lang="de-DE" sz="3700" dirty="0" smtClean="0">
                <a:latin typeface="Arial" charset="0"/>
              </a:rPr>
              <a:t>, Porto, Portugal</a:t>
            </a:r>
            <a:endParaRPr lang="en-GB" sz="4100" b="1" dirty="0">
              <a:solidFill>
                <a:srgbClr val="800000"/>
              </a:solidFill>
              <a:latin typeface="Arial" charset="0"/>
            </a:endParaRPr>
          </a:p>
        </p:txBody>
      </p:sp>
      <p:pic>
        <p:nvPicPr>
          <p:cNvPr id="1028" name="Picture 4"/>
          <p:cNvPicPr>
            <a:picLocks noChangeAspect="1" noChangeArrowheads="1"/>
          </p:cNvPicPr>
          <p:nvPr/>
        </p:nvPicPr>
        <p:blipFill>
          <a:blip r:embed="rId13" cstate="print"/>
          <a:srcRect/>
          <a:stretch>
            <a:fillRect/>
          </a:stretch>
        </p:blipFill>
        <p:spPr bwMode="auto">
          <a:xfrm>
            <a:off x="21938400" y="39902400"/>
            <a:ext cx="8986425"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0" fontAlgn="base" latinLnBrk="0" hangingPunct="0">
          <a:lnSpc>
            <a:spcPct val="100000"/>
          </a:lnSpc>
          <a:spcBef>
            <a:spcPct val="0"/>
          </a:spcBef>
          <a:spcAft>
            <a:spcPct val="0"/>
          </a:spcAft>
          <a:buClrTx/>
          <a:buSzTx/>
          <a:buFontTx/>
          <a:buNone/>
          <a:tabLst/>
          <a:defRPr kumimoji="0" lang="de-DE" sz="23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0" fontAlgn="base" latinLnBrk="0" hangingPunct="0">
          <a:lnSpc>
            <a:spcPct val="100000"/>
          </a:lnSpc>
          <a:spcBef>
            <a:spcPct val="0"/>
          </a:spcBef>
          <a:spcAft>
            <a:spcPct val="0"/>
          </a:spcAft>
          <a:buClrTx/>
          <a:buSzTx/>
          <a:buFontTx/>
          <a:buNone/>
          <a:tabLst/>
          <a:defRPr kumimoji="0" lang="de-DE" sz="2300" b="0" i="0" u="none" strike="noStrike" cap="none" normalizeH="0" baseline="0" smtClean="0">
            <a:ln>
              <a:noFill/>
            </a:ln>
            <a:solidFill>
              <a:schemeClr val="tx1"/>
            </a:solidFill>
            <a:effectLst/>
            <a:latin typeface="Times New Roman" pitchFamily="18" charset="0"/>
          </a:defRPr>
        </a:defPPr>
      </a:lstStyle>
    </a:lnDef>
    <a:txDef>
      <a:spPr bwMode="auto">
        <a:noFill/>
        <a:ln w="9525">
          <a:noFill/>
          <a:miter lim="800000"/>
          <a:headEnd/>
          <a:tailEnd/>
        </a:ln>
      </a:spPr>
      <a:bodyPr lIns="94749" tIns="47374" rIns="94749" bIns="47374">
        <a:spAutoFit/>
      </a:bodyPr>
      <a:lstStyle>
        <a:defPPr marL="300038" indent="-300038" defTabSz="946150">
          <a:buClr>
            <a:srgbClr val="000066"/>
          </a:buClr>
          <a:defRPr sz="3700" b="1" u="sng" dirty="0">
            <a:solidFill>
              <a:srgbClr val="000066"/>
            </a:solidFill>
            <a:latin typeface="Arial" charset="0"/>
          </a:defRPr>
        </a:defPPr>
      </a:lstStyle>
    </a:tx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683</Words>
  <Application>Microsoft Office PowerPoint</Application>
  <PresentationFormat>Benutzerdefiniert</PresentationFormat>
  <Paragraphs>78</Paragraphs>
  <Slides>1</Slides>
  <Notes>1</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Standarddesign</vt:lpstr>
      <vt:lpstr>Folie 1</vt:lpstr>
    </vt:vector>
  </TitlesOfParts>
  <Company>IPP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bak</dc:creator>
  <cp:lastModifiedBy>Claudia Schönian</cp:lastModifiedBy>
  <cp:revision>256</cp:revision>
  <cp:lastPrinted>1999-09-14T10:04:49Z</cp:lastPrinted>
  <dcterms:created xsi:type="dcterms:W3CDTF">1999-03-11T16:06:55Z</dcterms:created>
  <dcterms:modified xsi:type="dcterms:W3CDTF">2010-09-27T12:11:29Z</dcterms:modified>
</cp:coreProperties>
</file>