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0" d="100"/>
          <a:sy n="90" d="100"/>
        </p:scale>
        <p:origin x="1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93FC7-E151-0D42-8BCA-8E39CE2DA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EB5EDE-EC9B-304C-99FE-60A68D460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337F1-257A-4F44-A7EF-BB53BA10F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028D4-8B70-D740-9729-6481FEF58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E46E8-8367-474E-A6D7-0925CCC87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1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7D968-989E-0E44-BD82-5AFF9F41A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10A5B0-9D0F-9D47-A56E-5AB832274F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B4550-089C-7342-95CE-2F4FD064C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106F6-EB4E-4C4F-ACD1-6FBF79C1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41F54-1BA5-7A41-AA2D-7748F41A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3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A396F2-273A-E14D-851D-6A153B056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82EEEE-1979-F74B-861D-86DF5B516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26507-8E24-F34B-B350-D1E6DACFB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9F3CF-82B8-0E40-B704-C4DFF8BA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86856-5D90-CD4D-8428-46707F1F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4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5BE4B-46CC-7B46-9BD4-67517ACE0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C8138-3DB2-DE45-9523-71D2B5FDB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521EC-A4DB-214D-80AD-11BC0AEDA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B77DA-4F1A-9945-89CA-0D2162EE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A9E6F-1A8C-7848-81A0-33FBE83F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6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67BE8-6980-2640-9B0B-0B9F8B2E3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ED4EB-57A4-3940-97F4-30A086A82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0EC85-996E-2D45-B416-8C2C12DD3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F3983-59E8-8E41-958C-CA0911D59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465A6-B4B8-DD47-A122-6F1B13B5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E5F7-C38E-594C-91F1-950237E4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33FA7-7CDA-7E48-9499-F84170DE5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85953-FBEC-1E41-B195-BFA91B022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5598E-071E-1C45-8E12-20DAAACD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DEF42-8E35-2449-BBA0-6497972C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EC6E4-E1F9-7141-BEDD-733916C3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1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A8392-25E1-664B-B330-DB8141972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49585-7A12-0B44-874B-D65A56D4A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A454A-20A5-E54D-86DE-21D7056BB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A8780-16BE-A14B-B261-36D7ABE2D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57C40E-8F56-224C-BAEF-B5C0462C88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3A38A6-C19B-8741-9B91-390E63B92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8BC427-6702-D54B-A31C-96426A8B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17C961-EDB9-2249-87AE-15B9F13C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9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AB65E-910E-9843-A9E8-FFA73E972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53622-5920-2F42-953F-322DBA6B9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03B1D4-EF9B-374C-8673-938F4FB3C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AE81F-38E3-FC40-B9E1-071C8B3B2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3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8CF34-6865-744A-B63C-C18104ACF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663055-9A49-314D-B711-864B507A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5D590-0CC0-AE43-9C05-A0D71606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1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E1E80-B446-D945-B99E-25562DE2C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6B2B0-8F87-4B4B-AC02-3F3A487CD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1EE0C7-B78D-8B43-AA57-929AEC1B0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43B62-3FA3-EE41-A4E8-A31C46FE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972A3-C873-574F-BB2A-38B126F1E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8BE9E3-01B7-6645-97D2-60EDB67C6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43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EAD09-E865-2C4A-92D8-4884BF010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E361FC-5C40-7545-A6F0-41D62EC8E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2D6C1-1D96-3F4E-B326-72D4C734C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1A06A-C96F-504E-9C00-8D35CC4B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FF50E-1C1F-E448-B20A-612815ECC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624F5-AA74-5743-8A22-AE08AB5A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4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97945A-806D-6A44-8279-1A5D17C20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7F1D1-75C6-3B46-A69C-04116C6CF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9BE39-9210-8E46-B3A3-BD2EB93AC0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5459F-6C43-F047-959F-2752D6C2AF1B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E67C3-303E-A641-97B7-DC302A385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64341-6036-CC45-9781-8BBF2041A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38368-DDD0-124F-B421-F7CF794A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5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6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3316" name="Picture 4" descr="girl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gir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592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_MadeiraEuA_gb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70589" y="3303589"/>
            <a:ext cx="2492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girl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1524001"/>
            <a:ext cx="5867400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girl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1524000"/>
            <a:ext cx="58674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6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auruEuA_Gir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70589" y="3303589"/>
            <a:ext cx="2492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6" descr="girl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47800"/>
            <a:ext cx="609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7" descr="girl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7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6388" name="Picture 4" descr="girl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gir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118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7412" name="Picture 4" descr="girl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gir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993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_MadeiraTemA_gb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70589" y="3303589"/>
            <a:ext cx="2492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girl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13716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girl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1371600"/>
            <a:ext cx="609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3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auruTemA_Gir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70589" y="3303589"/>
            <a:ext cx="2492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6" descr="girl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6200" y="1447800"/>
            <a:ext cx="609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7" descr="girl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0484" name="Picture 4" descr="girl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gir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447801"/>
            <a:ext cx="60960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2525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8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Cohen</dc:creator>
  <cp:lastModifiedBy>Meggie Uijen</cp:lastModifiedBy>
  <cp:revision>1</cp:revision>
  <dcterms:created xsi:type="dcterms:W3CDTF">2020-08-20T14:40:58Z</dcterms:created>
  <dcterms:modified xsi:type="dcterms:W3CDTF">2021-09-06T08:15:46Z</dcterms:modified>
</cp:coreProperties>
</file>