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6" r:id="rId2"/>
    <p:sldId id="277" r:id="rId3"/>
    <p:sldId id="278" r:id="rId4"/>
    <p:sldId id="27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90" d="100"/>
          <a:sy n="90" d="100"/>
        </p:scale>
        <p:origin x="1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D2447-90DF-1C41-B52C-AB2AE138E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BA50DA-A54C-D748-AFFD-76B5EF7DB1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29A33-483F-2843-8658-DB14B64EB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CC8FF-A2CF-8A4F-A07E-84C7B4A34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336F1-BAEC-C347-9025-D9E9F77AA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4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D538F-DBB4-9B40-B179-8A8CA3B9C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89C9A-DFDC-6547-AFD9-E7DD7E1A51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576FA-9CD1-9746-9088-3AF9396FF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8F637-24C5-D14D-9819-DC4D18354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63030-87E1-5B41-BF71-4932E2A8D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5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734C35-2500-4F4A-B9BE-C9FCFF3839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A1C91D-E028-9747-B7A8-5626412BC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34720-DE75-BE4C-A613-3107746A1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41C77-865C-2443-8EFF-323734852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40842-EF5B-164E-8C69-0D055FB03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1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67CCC-6B70-F04F-9209-08E4BABD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CE9A5-CD64-5D42-850C-476982E02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7F5F4-AFCF-8644-B84B-743C8A884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15BB2-D9C4-0D4F-9387-1F0E48C12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05521-8FB0-904A-9CD6-8DA6C76C1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8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35223-F5DD-FD40-8893-355408AF7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DDC5ED-2FD6-0E45-A92D-ABAF26B3F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297A7-740D-5049-A657-3CC50114A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0A448-DE4D-E24C-8F44-FF5405C7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78406-CAE8-7A44-9576-4BA04B766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614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75244-5639-7B47-88C7-7655898BB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2052B-0379-584B-A8D8-395A57B7E5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EF267F-7557-A04E-B240-1954BE9B05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BB48C0-F72F-6045-B090-9D84B2A4C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B32A16-19ED-2C43-B904-EF5BF37F3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BF4FDE-E263-EB4F-BA3D-4D50B56CA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82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9BD4C-6BFC-D649-B9A3-F427CFB9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4116CD-8B2E-DF4A-BE21-FD384927D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268B68-2B0D-7840-A9BA-A3BC23D950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E60509-14FB-6040-BDDA-03B73D5F91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B3CF79-45FE-9C4B-8468-1EF7193970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E5E25B-316F-574E-AB99-85846D2D6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400B27-FCB6-E94D-B8FB-5A5C56F2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044C2F-4977-8F43-87CE-AE24986F3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69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5D5DB-E575-4E40-994C-723B6C0A2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CC44BC-8448-D84D-8BD1-BC42CE899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A3782C-0F4E-A046-9AF3-A88D6583F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40BB36-9B52-2544-97FF-4A52AB479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84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7449F6-1FCB-3D4C-9EE7-7332A131A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E5F5A4-33A1-1647-8069-44C1867FC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FBDD91-52A9-964C-BAB8-3E9EB8D65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05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6CAFA-2556-A543-A782-1DCC76EC3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2BEEF-AD26-9B40-8986-F95184A4A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FE56F1-ABCF-5E4F-BCD4-809831A9A3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DC99B2-ABB8-6C4C-AE41-96FCD9E96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C8EF9C-DB03-1B45-9F60-C051CF168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B5E4C1-F0B4-F047-9606-23D670E58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816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3D366-8AE2-CD4A-9EB3-1686C2D3E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7BF024-A2C9-574C-B27B-32455810E1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C3895-CD45-8B4E-90CD-DB89E12805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02390F-8B09-D34A-A330-3B8A5C266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DBC106-9447-464F-9BBB-484A73E8C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62DD2-A80E-C244-8A22-3B058C879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448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776BEC-AC2D-104F-8BB1-50D0A80ED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483E54-98EF-8B42-9649-28322C040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6B319-79A9-4346-973A-8C10D91AB9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78D82-A4D3-B846-BA70-668DDF314205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87FEE-F225-C849-9305-13444852B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7BE09-64DB-204A-94A8-8C5ECC7CD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5D36-F883-C74A-8773-0EFCB85B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948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13314" name="Picture 2" descr="C:\TEMP\Jauru_voz\Emma\Timon\Gre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147619"/>
            <a:ext cx="6132513" cy="484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TEMP\Jauru_voz\Emma\Timon\Gre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1143001"/>
            <a:ext cx="6132513" cy="484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293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TEMP\Jauru_voz\Emma\Timon\GreenRea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1963995"/>
            <a:ext cx="5602287" cy="372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TEMP\Jauru_voz\Emma\Timon\GreenOpe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1" y="1963995"/>
            <a:ext cx="5900737" cy="391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2" name="MadeiraEuABoGi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45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TEMP\Jauru_voz\Emma\Timon\GreenRea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2057401"/>
            <a:ext cx="5602287" cy="372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TEMP\Jauru_voz\Emma\Timon\GreenOpe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1" y="1959769"/>
            <a:ext cx="5900737" cy="391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2" name="MatoGrossEuAGirl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4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13314" name="Picture 2" descr="C:\TEMP\Jauru_voz\Emma\Timon\Gre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147619"/>
            <a:ext cx="6132513" cy="484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TEMP\Jauru_voz\Emma\Timon\Gre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1143001"/>
            <a:ext cx="6132513" cy="484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544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Cohen</dc:creator>
  <cp:lastModifiedBy>Meggie Uijen</cp:lastModifiedBy>
  <cp:revision>1</cp:revision>
  <dcterms:created xsi:type="dcterms:W3CDTF">2020-08-20T15:17:24Z</dcterms:created>
  <dcterms:modified xsi:type="dcterms:W3CDTF">2021-09-06T08:17:05Z</dcterms:modified>
</cp:coreProperties>
</file>